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57" r:id="rId5"/>
    <p:sldId id="263" r:id="rId6"/>
    <p:sldId id="270" r:id="rId7"/>
    <p:sldId id="264" r:id="rId8"/>
    <p:sldId id="271" r:id="rId9"/>
    <p:sldId id="269" r:id="rId10"/>
    <p:sldId id="265" r:id="rId11"/>
    <p:sldId id="262" r:id="rId12"/>
    <p:sldId id="260" r:id="rId13"/>
    <p:sldId id="261"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46" autoAdjust="0"/>
    <p:restoredTop sz="94660"/>
  </p:normalViewPr>
  <p:slideViewPr>
    <p:cSldViewPr snapToGrid="0">
      <p:cViewPr varScale="1">
        <p:scale>
          <a:sx n="90" d="100"/>
          <a:sy n="90" d="100"/>
        </p:scale>
        <p:origin x="3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svg"/><Relationship Id="rId1" Type="http://schemas.openxmlformats.org/officeDocument/2006/relationships/image" Target="../media/image15.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26B03-73AA-401D-B74C-84E6C6F0859D}"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853DA656-70ED-4EBE-B665-0C71FE8BE220}">
      <dgm:prSet/>
      <dgm:spPr/>
      <dgm:t>
        <a:bodyPr/>
        <a:lstStyle/>
        <a:p>
          <a:r>
            <a:rPr lang="it-IT" b="0" i="0" dirty="0"/>
            <a:t>1. INTRODUCTION</a:t>
          </a:r>
          <a:endParaRPr lang="en-US" dirty="0"/>
        </a:p>
      </dgm:t>
    </dgm:pt>
    <dgm:pt modelId="{43F66EC4-2640-4CA8-9568-200615B8ADFB}" type="parTrans" cxnId="{3569CD0C-2332-4B0C-82AB-FF73F8CFA9E2}">
      <dgm:prSet/>
      <dgm:spPr/>
      <dgm:t>
        <a:bodyPr/>
        <a:lstStyle/>
        <a:p>
          <a:endParaRPr lang="en-US"/>
        </a:p>
      </dgm:t>
    </dgm:pt>
    <dgm:pt modelId="{AB762184-5EC9-4912-8955-848CFF8ED869}" type="sibTrans" cxnId="{3569CD0C-2332-4B0C-82AB-FF73F8CFA9E2}">
      <dgm:prSet/>
      <dgm:spPr/>
      <dgm:t>
        <a:bodyPr/>
        <a:lstStyle/>
        <a:p>
          <a:endParaRPr lang="en-US"/>
        </a:p>
      </dgm:t>
    </dgm:pt>
    <dgm:pt modelId="{0DA869EF-728B-4FF6-8661-C2527C368702}">
      <dgm:prSet/>
      <dgm:spPr/>
      <dgm:t>
        <a:bodyPr/>
        <a:lstStyle/>
        <a:p>
          <a:r>
            <a:rPr lang="it-IT" b="0" i="0" dirty="0"/>
            <a:t>2.AUTHENTICATION </a:t>
          </a:r>
          <a:endParaRPr lang="en-US" dirty="0"/>
        </a:p>
      </dgm:t>
    </dgm:pt>
    <dgm:pt modelId="{E83D711F-3F2F-4170-9914-C0B2AEDC71F8}" type="parTrans" cxnId="{B0D66B22-932F-4532-9252-503C10E885D1}">
      <dgm:prSet/>
      <dgm:spPr/>
      <dgm:t>
        <a:bodyPr/>
        <a:lstStyle/>
        <a:p>
          <a:endParaRPr lang="en-US"/>
        </a:p>
      </dgm:t>
    </dgm:pt>
    <dgm:pt modelId="{28EABB27-C26E-4380-A02E-F220595D51DF}" type="sibTrans" cxnId="{B0D66B22-932F-4532-9252-503C10E885D1}">
      <dgm:prSet/>
      <dgm:spPr/>
      <dgm:t>
        <a:bodyPr/>
        <a:lstStyle/>
        <a:p>
          <a:endParaRPr lang="en-US"/>
        </a:p>
      </dgm:t>
    </dgm:pt>
    <dgm:pt modelId="{5103A9A9-EAFD-480D-9817-72E90BB3AF9C}">
      <dgm:prSet/>
      <dgm:spPr/>
      <dgm:t>
        <a:bodyPr/>
        <a:lstStyle/>
        <a:p>
          <a:r>
            <a:rPr lang="it-IT" b="0" i="0" dirty="0"/>
            <a:t>3. FRAGMENTS(DETAIL –SETTING- PROFILE)</a:t>
          </a:r>
          <a:endParaRPr lang="en-US" dirty="0"/>
        </a:p>
      </dgm:t>
    </dgm:pt>
    <dgm:pt modelId="{EA7F3C50-C421-4C7A-952C-5FF5A70B9E4D}" type="parTrans" cxnId="{D95FE6ED-31BF-4AFC-A1B9-3CD9E1FBC977}">
      <dgm:prSet/>
      <dgm:spPr/>
      <dgm:t>
        <a:bodyPr/>
        <a:lstStyle/>
        <a:p>
          <a:endParaRPr lang="en-US"/>
        </a:p>
      </dgm:t>
    </dgm:pt>
    <dgm:pt modelId="{F05BC686-448C-4CD8-A1B0-2D6D6CB6FE82}" type="sibTrans" cxnId="{D95FE6ED-31BF-4AFC-A1B9-3CD9E1FBC977}">
      <dgm:prSet/>
      <dgm:spPr/>
      <dgm:t>
        <a:bodyPr/>
        <a:lstStyle/>
        <a:p>
          <a:endParaRPr lang="en-US"/>
        </a:p>
      </dgm:t>
    </dgm:pt>
    <dgm:pt modelId="{BDDE4772-4A79-476C-958B-22194C401A86}">
      <dgm:prSet/>
      <dgm:spPr/>
      <dgm:t>
        <a:bodyPr/>
        <a:lstStyle/>
        <a:p>
          <a:r>
            <a:rPr lang="it-IT" b="0" i="0" dirty="0"/>
            <a:t>4. SERVER</a:t>
          </a:r>
          <a:endParaRPr lang="en-US" dirty="0"/>
        </a:p>
      </dgm:t>
    </dgm:pt>
    <dgm:pt modelId="{0758013E-B3FD-4B9B-A77E-6FB5B2BB4061}" type="parTrans" cxnId="{B336A70B-D47C-4A51-BACD-6DF01CA38192}">
      <dgm:prSet/>
      <dgm:spPr/>
      <dgm:t>
        <a:bodyPr/>
        <a:lstStyle/>
        <a:p>
          <a:endParaRPr lang="en-US"/>
        </a:p>
      </dgm:t>
    </dgm:pt>
    <dgm:pt modelId="{5960E3EB-6EB1-46CF-BFC5-49BAB1772F69}" type="sibTrans" cxnId="{B336A70B-D47C-4A51-BACD-6DF01CA38192}">
      <dgm:prSet/>
      <dgm:spPr/>
      <dgm:t>
        <a:bodyPr/>
        <a:lstStyle/>
        <a:p>
          <a:endParaRPr lang="en-US"/>
        </a:p>
      </dgm:t>
    </dgm:pt>
    <dgm:pt modelId="{FCDCB268-E74B-4825-A691-BEBBD07D2F32}">
      <dgm:prSet/>
      <dgm:spPr/>
      <dgm:t>
        <a:bodyPr/>
        <a:lstStyle/>
        <a:p>
          <a:r>
            <a:rPr lang="it-IT" b="0" i="0" dirty="0"/>
            <a:t>5. GOOGLE BOOKS REST API </a:t>
          </a:r>
          <a:endParaRPr lang="en-US" b="0" dirty="0"/>
        </a:p>
      </dgm:t>
    </dgm:pt>
    <dgm:pt modelId="{70772D5A-33A5-40D8-8B75-FF5C9BA87645}" type="parTrans" cxnId="{C8DF8569-E2F6-4056-8D0D-1C1F42F675CB}">
      <dgm:prSet/>
      <dgm:spPr/>
      <dgm:t>
        <a:bodyPr/>
        <a:lstStyle/>
        <a:p>
          <a:endParaRPr lang="en-US"/>
        </a:p>
      </dgm:t>
    </dgm:pt>
    <dgm:pt modelId="{B753DEE7-E4EF-4ABC-8303-7CDD2D0B3C75}" type="sibTrans" cxnId="{C8DF8569-E2F6-4056-8D0D-1C1F42F675CB}">
      <dgm:prSet/>
      <dgm:spPr/>
      <dgm:t>
        <a:bodyPr/>
        <a:lstStyle/>
        <a:p>
          <a:endParaRPr lang="en-US"/>
        </a:p>
      </dgm:t>
    </dgm:pt>
    <dgm:pt modelId="{47E5C7A3-23FB-472E-BFCB-D412100EC376}">
      <dgm:prSet/>
      <dgm:spPr/>
      <dgm:t>
        <a:bodyPr/>
        <a:lstStyle/>
        <a:p>
          <a:r>
            <a:rPr lang="it-IT" b="0" i="0" dirty="0"/>
            <a:t>6.FUTURE WORKS  </a:t>
          </a:r>
          <a:endParaRPr lang="en-US" b="0" dirty="0"/>
        </a:p>
      </dgm:t>
    </dgm:pt>
    <dgm:pt modelId="{B1E6C7D0-8532-40EA-904C-12A3AFE96721}" type="parTrans" cxnId="{796898FF-37DC-4659-B3E4-58032FB9EE32}">
      <dgm:prSet/>
      <dgm:spPr/>
      <dgm:t>
        <a:bodyPr/>
        <a:lstStyle/>
        <a:p>
          <a:endParaRPr lang="it-IT"/>
        </a:p>
      </dgm:t>
    </dgm:pt>
    <dgm:pt modelId="{B4A8068B-B92F-42BE-BF8E-0D74FA9AD34C}" type="sibTrans" cxnId="{796898FF-37DC-4659-B3E4-58032FB9EE32}">
      <dgm:prSet/>
      <dgm:spPr/>
      <dgm:t>
        <a:bodyPr/>
        <a:lstStyle/>
        <a:p>
          <a:endParaRPr lang="it-IT"/>
        </a:p>
      </dgm:t>
    </dgm:pt>
    <dgm:pt modelId="{200D64C0-86BC-4D1E-85BE-98D2655B2037}" type="pres">
      <dgm:prSet presAssocID="{94B26B03-73AA-401D-B74C-84E6C6F0859D}" presName="linear" presStyleCnt="0">
        <dgm:presLayoutVars>
          <dgm:dir/>
          <dgm:animLvl val="lvl"/>
          <dgm:resizeHandles val="exact"/>
        </dgm:presLayoutVars>
      </dgm:prSet>
      <dgm:spPr/>
    </dgm:pt>
    <dgm:pt modelId="{1F4C3E64-AA4C-4CD2-B0CD-E88E6CBDE0CD}" type="pres">
      <dgm:prSet presAssocID="{853DA656-70ED-4EBE-B665-0C71FE8BE220}" presName="parentLin" presStyleCnt="0"/>
      <dgm:spPr/>
    </dgm:pt>
    <dgm:pt modelId="{D4AAA641-BA8C-4F05-96AD-1E33F3E0046A}" type="pres">
      <dgm:prSet presAssocID="{853DA656-70ED-4EBE-B665-0C71FE8BE220}" presName="parentLeftMargin" presStyleLbl="node1" presStyleIdx="0" presStyleCnt="6"/>
      <dgm:spPr/>
    </dgm:pt>
    <dgm:pt modelId="{3735A79B-0BCB-41C6-9BDB-63BCEC13401F}" type="pres">
      <dgm:prSet presAssocID="{853DA656-70ED-4EBE-B665-0C71FE8BE220}" presName="parentText" presStyleLbl="node1" presStyleIdx="0" presStyleCnt="6">
        <dgm:presLayoutVars>
          <dgm:chMax val="0"/>
          <dgm:bulletEnabled val="1"/>
        </dgm:presLayoutVars>
      </dgm:prSet>
      <dgm:spPr/>
    </dgm:pt>
    <dgm:pt modelId="{9966F172-49AF-4129-9225-2C4C0154B443}" type="pres">
      <dgm:prSet presAssocID="{853DA656-70ED-4EBE-B665-0C71FE8BE220}" presName="negativeSpace" presStyleCnt="0"/>
      <dgm:spPr/>
    </dgm:pt>
    <dgm:pt modelId="{91B420E5-4B4C-4C46-858D-37B433CB48BF}" type="pres">
      <dgm:prSet presAssocID="{853DA656-70ED-4EBE-B665-0C71FE8BE220}" presName="childText" presStyleLbl="conFgAcc1" presStyleIdx="0" presStyleCnt="6">
        <dgm:presLayoutVars>
          <dgm:bulletEnabled val="1"/>
        </dgm:presLayoutVars>
      </dgm:prSet>
      <dgm:spPr/>
    </dgm:pt>
    <dgm:pt modelId="{D3A17A4B-07B1-4871-A602-718E93F318B6}" type="pres">
      <dgm:prSet presAssocID="{AB762184-5EC9-4912-8955-848CFF8ED869}" presName="spaceBetweenRectangles" presStyleCnt="0"/>
      <dgm:spPr/>
    </dgm:pt>
    <dgm:pt modelId="{1B7539AD-8853-4B3F-8999-AC8D431FE389}" type="pres">
      <dgm:prSet presAssocID="{0DA869EF-728B-4FF6-8661-C2527C368702}" presName="parentLin" presStyleCnt="0"/>
      <dgm:spPr/>
    </dgm:pt>
    <dgm:pt modelId="{CA09C07E-5110-4E75-A2AB-2DFCDD60FF35}" type="pres">
      <dgm:prSet presAssocID="{0DA869EF-728B-4FF6-8661-C2527C368702}" presName="parentLeftMargin" presStyleLbl="node1" presStyleIdx="0" presStyleCnt="6"/>
      <dgm:spPr/>
    </dgm:pt>
    <dgm:pt modelId="{C4A920F8-2158-4289-840C-C82CD1EE48ED}" type="pres">
      <dgm:prSet presAssocID="{0DA869EF-728B-4FF6-8661-C2527C368702}" presName="parentText" presStyleLbl="node1" presStyleIdx="1" presStyleCnt="6">
        <dgm:presLayoutVars>
          <dgm:chMax val="0"/>
          <dgm:bulletEnabled val="1"/>
        </dgm:presLayoutVars>
      </dgm:prSet>
      <dgm:spPr/>
    </dgm:pt>
    <dgm:pt modelId="{0A2652FD-D1FF-4BD7-B51E-712D03B17A0A}" type="pres">
      <dgm:prSet presAssocID="{0DA869EF-728B-4FF6-8661-C2527C368702}" presName="negativeSpace" presStyleCnt="0"/>
      <dgm:spPr/>
    </dgm:pt>
    <dgm:pt modelId="{530BCB7A-57FA-4181-B839-506EB6E51330}" type="pres">
      <dgm:prSet presAssocID="{0DA869EF-728B-4FF6-8661-C2527C368702}" presName="childText" presStyleLbl="conFgAcc1" presStyleIdx="1" presStyleCnt="6">
        <dgm:presLayoutVars>
          <dgm:bulletEnabled val="1"/>
        </dgm:presLayoutVars>
      </dgm:prSet>
      <dgm:spPr/>
    </dgm:pt>
    <dgm:pt modelId="{556E890C-75A4-48BF-A71B-559A27A28641}" type="pres">
      <dgm:prSet presAssocID="{28EABB27-C26E-4380-A02E-F220595D51DF}" presName="spaceBetweenRectangles" presStyleCnt="0"/>
      <dgm:spPr/>
    </dgm:pt>
    <dgm:pt modelId="{90912EAC-3B08-4594-B67F-1863E40D9E78}" type="pres">
      <dgm:prSet presAssocID="{5103A9A9-EAFD-480D-9817-72E90BB3AF9C}" presName="parentLin" presStyleCnt="0"/>
      <dgm:spPr/>
    </dgm:pt>
    <dgm:pt modelId="{019CE4C9-FA95-4DD9-AB07-CF385022B5FB}" type="pres">
      <dgm:prSet presAssocID="{5103A9A9-EAFD-480D-9817-72E90BB3AF9C}" presName="parentLeftMargin" presStyleLbl="node1" presStyleIdx="1" presStyleCnt="6"/>
      <dgm:spPr/>
    </dgm:pt>
    <dgm:pt modelId="{29FBEC26-A7CF-4BAC-AD2B-D2EA65775F21}" type="pres">
      <dgm:prSet presAssocID="{5103A9A9-EAFD-480D-9817-72E90BB3AF9C}" presName="parentText" presStyleLbl="node1" presStyleIdx="2" presStyleCnt="6">
        <dgm:presLayoutVars>
          <dgm:chMax val="0"/>
          <dgm:bulletEnabled val="1"/>
        </dgm:presLayoutVars>
      </dgm:prSet>
      <dgm:spPr/>
    </dgm:pt>
    <dgm:pt modelId="{B437A0EA-87C8-4719-AF0E-6131170498E7}" type="pres">
      <dgm:prSet presAssocID="{5103A9A9-EAFD-480D-9817-72E90BB3AF9C}" presName="negativeSpace" presStyleCnt="0"/>
      <dgm:spPr/>
    </dgm:pt>
    <dgm:pt modelId="{3D4A26E8-1D4B-487B-98EE-F1EBA2543841}" type="pres">
      <dgm:prSet presAssocID="{5103A9A9-EAFD-480D-9817-72E90BB3AF9C}" presName="childText" presStyleLbl="conFgAcc1" presStyleIdx="2" presStyleCnt="6">
        <dgm:presLayoutVars>
          <dgm:bulletEnabled val="1"/>
        </dgm:presLayoutVars>
      </dgm:prSet>
      <dgm:spPr/>
    </dgm:pt>
    <dgm:pt modelId="{F45CEA89-5A1B-44D8-B85B-37EC61E97649}" type="pres">
      <dgm:prSet presAssocID="{F05BC686-448C-4CD8-A1B0-2D6D6CB6FE82}" presName="spaceBetweenRectangles" presStyleCnt="0"/>
      <dgm:spPr/>
    </dgm:pt>
    <dgm:pt modelId="{582E02D7-EE1B-462C-9479-FD480BA340BF}" type="pres">
      <dgm:prSet presAssocID="{BDDE4772-4A79-476C-958B-22194C401A86}" presName="parentLin" presStyleCnt="0"/>
      <dgm:spPr/>
    </dgm:pt>
    <dgm:pt modelId="{FD0723A8-BE6A-4A08-80B2-03294995983A}" type="pres">
      <dgm:prSet presAssocID="{BDDE4772-4A79-476C-958B-22194C401A86}" presName="parentLeftMargin" presStyleLbl="node1" presStyleIdx="2" presStyleCnt="6"/>
      <dgm:spPr/>
    </dgm:pt>
    <dgm:pt modelId="{E843813A-1EAD-499D-A58E-06BC1295C19D}" type="pres">
      <dgm:prSet presAssocID="{BDDE4772-4A79-476C-958B-22194C401A86}" presName="parentText" presStyleLbl="node1" presStyleIdx="3" presStyleCnt="6">
        <dgm:presLayoutVars>
          <dgm:chMax val="0"/>
          <dgm:bulletEnabled val="1"/>
        </dgm:presLayoutVars>
      </dgm:prSet>
      <dgm:spPr/>
    </dgm:pt>
    <dgm:pt modelId="{EA598210-785E-4F6F-B346-EBD710158771}" type="pres">
      <dgm:prSet presAssocID="{BDDE4772-4A79-476C-958B-22194C401A86}" presName="negativeSpace" presStyleCnt="0"/>
      <dgm:spPr/>
    </dgm:pt>
    <dgm:pt modelId="{7F723F56-8CCD-40B6-9ADA-48C305350724}" type="pres">
      <dgm:prSet presAssocID="{BDDE4772-4A79-476C-958B-22194C401A86}" presName="childText" presStyleLbl="conFgAcc1" presStyleIdx="3" presStyleCnt="6">
        <dgm:presLayoutVars>
          <dgm:bulletEnabled val="1"/>
        </dgm:presLayoutVars>
      </dgm:prSet>
      <dgm:spPr/>
    </dgm:pt>
    <dgm:pt modelId="{10F50514-32EB-4F98-9574-F276D70F6780}" type="pres">
      <dgm:prSet presAssocID="{5960E3EB-6EB1-46CF-BFC5-49BAB1772F69}" presName="spaceBetweenRectangles" presStyleCnt="0"/>
      <dgm:spPr/>
    </dgm:pt>
    <dgm:pt modelId="{BF425E24-1F3F-47F8-9834-7A4163A459A2}" type="pres">
      <dgm:prSet presAssocID="{FCDCB268-E74B-4825-A691-BEBBD07D2F32}" presName="parentLin" presStyleCnt="0"/>
      <dgm:spPr/>
    </dgm:pt>
    <dgm:pt modelId="{E48C324A-5394-4D32-AC5B-94621026FBFD}" type="pres">
      <dgm:prSet presAssocID="{FCDCB268-E74B-4825-A691-BEBBD07D2F32}" presName="parentLeftMargin" presStyleLbl="node1" presStyleIdx="3" presStyleCnt="6"/>
      <dgm:spPr/>
    </dgm:pt>
    <dgm:pt modelId="{16AB39A1-1D46-4921-8565-91BFE1C4D859}" type="pres">
      <dgm:prSet presAssocID="{FCDCB268-E74B-4825-A691-BEBBD07D2F32}" presName="parentText" presStyleLbl="node1" presStyleIdx="4" presStyleCnt="6">
        <dgm:presLayoutVars>
          <dgm:chMax val="0"/>
          <dgm:bulletEnabled val="1"/>
        </dgm:presLayoutVars>
      </dgm:prSet>
      <dgm:spPr/>
    </dgm:pt>
    <dgm:pt modelId="{6AF60B1C-ECAE-42FA-809A-EEAB2219E1C6}" type="pres">
      <dgm:prSet presAssocID="{FCDCB268-E74B-4825-A691-BEBBD07D2F32}" presName="negativeSpace" presStyleCnt="0"/>
      <dgm:spPr/>
    </dgm:pt>
    <dgm:pt modelId="{51A1FB55-9106-4384-8FF1-11BD5F2319EB}" type="pres">
      <dgm:prSet presAssocID="{FCDCB268-E74B-4825-A691-BEBBD07D2F32}" presName="childText" presStyleLbl="conFgAcc1" presStyleIdx="4" presStyleCnt="6">
        <dgm:presLayoutVars>
          <dgm:bulletEnabled val="1"/>
        </dgm:presLayoutVars>
      </dgm:prSet>
      <dgm:spPr/>
    </dgm:pt>
    <dgm:pt modelId="{37628318-FB78-4656-A677-1E606856E5E4}" type="pres">
      <dgm:prSet presAssocID="{B753DEE7-E4EF-4ABC-8303-7CDD2D0B3C75}" presName="spaceBetweenRectangles" presStyleCnt="0"/>
      <dgm:spPr/>
    </dgm:pt>
    <dgm:pt modelId="{57E90659-A80F-4249-9DDF-5E8250DB6BC7}" type="pres">
      <dgm:prSet presAssocID="{47E5C7A3-23FB-472E-BFCB-D412100EC376}" presName="parentLin" presStyleCnt="0"/>
      <dgm:spPr/>
    </dgm:pt>
    <dgm:pt modelId="{3F311154-8874-4D21-8DA7-129100ADD00A}" type="pres">
      <dgm:prSet presAssocID="{47E5C7A3-23FB-472E-BFCB-D412100EC376}" presName="parentLeftMargin" presStyleLbl="node1" presStyleIdx="4" presStyleCnt="6"/>
      <dgm:spPr/>
    </dgm:pt>
    <dgm:pt modelId="{867445C4-C588-4CA1-BC48-8B75A3A7FA18}" type="pres">
      <dgm:prSet presAssocID="{47E5C7A3-23FB-472E-BFCB-D412100EC376}" presName="parentText" presStyleLbl="node1" presStyleIdx="5" presStyleCnt="6">
        <dgm:presLayoutVars>
          <dgm:chMax val="0"/>
          <dgm:bulletEnabled val="1"/>
        </dgm:presLayoutVars>
      </dgm:prSet>
      <dgm:spPr/>
    </dgm:pt>
    <dgm:pt modelId="{D44347B0-2A4F-4525-854E-DC38578BB739}" type="pres">
      <dgm:prSet presAssocID="{47E5C7A3-23FB-472E-BFCB-D412100EC376}" presName="negativeSpace" presStyleCnt="0"/>
      <dgm:spPr/>
    </dgm:pt>
    <dgm:pt modelId="{C37F7782-8ED8-4A27-851F-648C97223D38}" type="pres">
      <dgm:prSet presAssocID="{47E5C7A3-23FB-472E-BFCB-D412100EC376}" presName="childText" presStyleLbl="conFgAcc1" presStyleIdx="5" presStyleCnt="6">
        <dgm:presLayoutVars>
          <dgm:bulletEnabled val="1"/>
        </dgm:presLayoutVars>
      </dgm:prSet>
      <dgm:spPr/>
    </dgm:pt>
  </dgm:ptLst>
  <dgm:cxnLst>
    <dgm:cxn modelId="{B336A70B-D47C-4A51-BACD-6DF01CA38192}" srcId="{94B26B03-73AA-401D-B74C-84E6C6F0859D}" destId="{BDDE4772-4A79-476C-958B-22194C401A86}" srcOrd="3" destOrd="0" parTransId="{0758013E-B3FD-4B9B-A77E-6FB5B2BB4061}" sibTransId="{5960E3EB-6EB1-46CF-BFC5-49BAB1772F69}"/>
    <dgm:cxn modelId="{3569CD0C-2332-4B0C-82AB-FF73F8CFA9E2}" srcId="{94B26B03-73AA-401D-B74C-84E6C6F0859D}" destId="{853DA656-70ED-4EBE-B665-0C71FE8BE220}" srcOrd="0" destOrd="0" parTransId="{43F66EC4-2640-4CA8-9568-200615B8ADFB}" sibTransId="{AB762184-5EC9-4912-8955-848CFF8ED869}"/>
    <dgm:cxn modelId="{CEC8BE12-8B0B-47FA-A3A4-996B03996B4C}" type="presOf" srcId="{0DA869EF-728B-4FF6-8661-C2527C368702}" destId="{C4A920F8-2158-4289-840C-C82CD1EE48ED}" srcOrd="1" destOrd="0" presId="urn:microsoft.com/office/officeart/2005/8/layout/list1"/>
    <dgm:cxn modelId="{B0D66B22-932F-4532-9252-503C10E885D1}" srcId="{94B26B03-73AA-401D-B74C-84E6C6F0859D}" destId="{0DA869EF-728B-4FF6-8661-C2527C368702}" srcOrd="1" destOrd="0" parTransId="{E83D711F-3F2F-4170-9914-C0B2AEDC71F8}" sibTransId="{28EABB27-C26E-4380-A02E-F220595D51DF}"/>
    <dgm:cxn modelId="{950F9A3E-F23E-4AC3-BBF8-880A99DF5D32}" type="presOf" srcId="{5103A9A9-EAFD-480D-9817-72E90BB3AF9C}" destId="{019CE4C9-FA95-4DD9-AB07-CF385022B5FB}" srcOrd="0" destOrd="0" presId="urn:microsoft.com/office/officeart/2005/8/layout/list1"/>
    <dgm:cxn modelId="{BD2B2263-647A-4830-BC07-E2B0DF8C1290}" type="presOf" srcId="{47E5C7A3-23FB-472E-BFCB-D412100EC376}" destId="{867445C4-C588-4CA1-BC48-8B75A3A7FA18}" srcOrd="1" destOrd="0" presId="urn:microsoft.com/office/officeart/2005/8/layout/list1"/>
    <dgm:cxn modelId="{BAAF4F47-2BE2-445B-92B2-E89F40D55635}" type="presOf" srcId="{47E5C7A3-23FB-472E-BFCB-D412100EC376}" destId="{3F311154-8874-4D21-8DA7-129100ADD00A}" srcOrd="0" destOrd="0" presId="urn:microsoft.com/office/officeart/2005/8/layout/list1"/>
    <dgm:cxn modelId="{08A44148-751B-4F5F-AF89-938DB5FB8B22}" type="presOf" srcId="{0DA869EF-728B-4FF6-8661-C2527C368702}" destId="{CA09C07E-5110-4E75-A2AB-2DFCDD60FF35}" srcOrd="0" destOrd="0" presId="urn:microsoft.com/office/officeart/2005/8/layout/list1"/>
    <dgm:cxn modelId="{C8DF8569-E2F6-4056-8D0D-1C1F42F675CB}" srcId="{94B26B03-73AA-401D-B74C-84E6C6F0859D}" destId="{FCDCB268-E74B-4825-A691-BEBBD07D2F32}" srcOrd="4" destOrd="0" parTransId="{70772D5A-33A5-40D8-8B75-FF5C9BA87645}" sibTransId="{B753DEE7-E4EF-4ABC-8303-7CDD2D0B3C75}"/>
    <dgm:cxn modelId="{4EE3AC4B-C830-460E-B698-4B04C792D4CA}" type="presOf" srcId="{FCDCB268-E74B-4825-A691-BEBBD07D2F32}" destId="{E48C324A-5394-4D32-AC5B-94621026FBFD}" srcOrd="0" destOrd="0" presId="urn:microsoft.com/office/officeart/2005/8/layout/list1"/>
    <dgm:cxn modelId="{5EFC078A-C00B-4C12-BCA7-1D76327C6677}" type="presOf" srcId="{5103A9A9-EAFD-480D-9817-72E90BB3AF9C}" destId="{29FBEC26-A7CF-4BAC-AD2B-D2EA65775F21}" srcOrd="1" destOrd="0" presId="urn:microsoft.com/office/officeart/2005/8/layout/list1"/>
    <dgm:cxn modelId="{CEC887AE-3C07-4A98-8CC5-34A1B94D3A18}" type="presOf" srcId="{BDDE4772-4A79-476C-958B-22194C401A86}" destId="{FD0723A8-BE6A-4A08-80B2-03294995983A}" srcOrd="0" destOrd="0" presId="urn:microsoft.com/office/officeart/2005/8/layout/list1"/>
    <dgm:cxn modelId="{7B407DB1-78C7-41B5-B107-BCE7539B9E00}" type="presOf" srcId="{853DA656-70ED-4EBE-B665-0C71FE8BE220}" destId="{D4AAA641-BA8C-4F05-96AD-1E33F3E0046A}" srcOrd="0" destOrd="0" presId="urn:microsoft.com/office/officeart/2005/8/layout/list1"/>
    <dgm:cxn modelId="{63A3FFB3-B59B-49F4-AE73-7AD576CA2D63}" type="presOf" srcId="{94B26B03-73AA-401D-B74C-84E6C6F0859D}" destId="{200D64C0-86BC-4D1E-85BE-98D2655B2037}" srcOrd="0" destOrd="0" presId="urn:microsoft.com/office/officeart/2005/8/layout/list1"/>
    <dgm:cxn modelId="{738D38DB-6E56-4D87-B31F-D4E29F814BEE}" type="presOf" srcId="{853DA656-70ED-4EBE-B665-0C71FE8BE220}" destId="{3735A79B-0BCB-41C6-9BDB-63BCEC13401F}" srcOrd="1" destOrd="0" presId="urn:microsoft.com/office/officeart/2005/8/layout/list1"/>
    <dgm:cxn modelId="{D95FE6ED-31BF-4AFC-A1B9-3CD9E1FBC977}" srcId="{94B26B03-73AA-401D-B74C-84E6C6F0859D}" destId="{5103A9A9-EAFD-480D-9817-72E90BB3AF9C}" srcOrd="2" destOrd="0" parTransId="{EA7F3C50-C421-4C7A-952C-5FF5A70B9E4D}" sibTransId="{F05BC686-448C-4CD8-A1B0-2D6D6CB6FE82}"/>
    <dgm:cxn modelId="{FEA366F3-2A6E-4D32-890C-1FEB79759E79}" type="presOf" srcId="{FCDCB268-E74B-4825-A691-BEBBD07D2F32}" destId="{16AB39A1-1D46-4921-8565-91BFE1C4D859}" srcOrd="1" destOrd="0" presId="urn:microsoft.com/office/officeart/2005/8/layout/list1"/>
    <dgm:cxn modelId="{EE3395F4-D7B3-4AC2-AA43-A594EC646851}" type="presOf" srcId="{BDDE4772-4A79-476C-958B-22194C401A86}" destId="{E843813A-1EAD-499D-A58E-06BC1295C19D}" srcOrd="1" destOrd="0" presId="urn:microsoft.com/office/officeart/2005/8/layout/list1"/>
    <dgm:cxn modelId="{796898FF-37DC-4659-B3E4-58032FB9EE32}" srcId="{94B26B03-73AA-401D-B74C-84E6C6F0859D}" destId="{47E5C7A3-23FB-472E-BFCB-D412100EC376}" srcOrd="5" destOrd="0" parTransId="{B1E6C7D0-8532-40EA-904C-12A3AFE96721}" sibTransId="{B4A8068B-B92F-42BE-BF8E-0D74FA9AD34C}"/>
    <dgm:cxn modelId="{68798CAD-CFE7-415A-BC33-66F10D005FDF}" type="presParOf" srcId="{200D64C0-86BC-4D1E-85BE-98D2655B2037}" destId="{1F4C3E64-AA4C-4CD2-B0CD-E88E6CBDE0CD}" srcOrd="0" destOrd="0" presId="urn:microsoft.com/office/officeart/2005/8/layout/list1"/>
    <dgm:cxn modelId="{F7DE5C5D-11CB-4A06-9731-AEB9875655F8}" type="presParOf" srcId="{1F4C3E64-AA4C-4CD2-B0CD-E88E6CBDE0CD}" destId="{D4AAA641-BA8C-4F05-96AD-1E33F3E0046A}" srcOrd="0" destOrd="0" presId="urn:microsoft.com/office/officeart/2005/8/layout/list1"/>
    <dgm:cxn modelId="{AE40B699-7228-4972-B588-1787536A7ACB}" type="presParOf" srcId="{1F4C3E64-AA4C-4CD2-B0CD-E88E6CBDE0CD}" destId="{3735A79B-0BCB-41C6-9BDB-63BCEC13401F}" srcOrd="1" destOrd="0" presId="urn:microsoft.com/office/officeart/2005/8/layout/list1"/>
    <dgm:cxn modelId="{6D4F6162-E4FE-4470-88E3-0279E8F1805A}" type="presParOf" srcId="{200D64C0-86BC-4D1E-85BE-98D2655B2037}" destId="{9966F172-49AF-4129-9225-2C4C0154B443}" srcOrd="1" destOrd="0" presId="urn:microsoft.com/office/officeart/2005/8/layout/list1"/>
    <dgm:cxn modelId="{7DE7570B-A31F-4AD4-839C-9D8F73A23A04}" type="presParOf" srcId="{200D64C0-86BC-4D1E-85BE-98D2655B2037}" destId="{91B420E5-4B4C-4C46-858D-37B433CB48BF}" srcOrd="2" destOrd="0" presId="urn:microsoft.com/office/officeart/2005/8/layout/list1"/>
    <dgm:cxn modelId="{591E4AEE-C5C2-4F05-BD7E-BFDF72473F12}" type="presParOf" srcId="{200D64C0-86BC-4D1E-85BE-98D2655B2037}" destId="{D3A17A4B-07B1-4871-A602-718E93F318B6}" srcOrd="3" destOrd="0" presId="urn:microsoft.com/office/officeart/2005/8/layout/list1"/>
    <dgm:cxn modelId="{A8BF2628-1B62-4007-BA64-2C7055332EF8}" type="presParOf" srcId="{200D64C0-86BC-4D1E-85BE-98D2655B2037}" destId="{1B7539AD-8853-4B3F-8999-AC8D431FE389}" srcOrd="4" destOrd="0" presId="urn:microsoft.com/office/officeart/2005/8/layout/list1"/>
    <dgm:cxn modelId="{21C74C6A-2478-44FD-8BAB-F53FD77EF50C}" type="presParOf" srcId="{1B7539AD-8853-4B3F-8999-AC8D431FE389}" destId="{CA09C07E-5110-4E75-A2AB-2DFCDD60FF35}" srcOrd="0" destOrd="0" presId="urn:microsoft.com/office/officeart/2005/8/layout/list1"/>
    <dgm:cxn modelId="{0936916E-0A08-4C0F-B3E7-CFFB4C525C10}" type="presParOf" srcId="{1B7539AD-8853-4B3F-8999-AC8D431FE389}" destId="{C4A920F8-2158-4289-840C-C82CD1EE48ED}" srcOrd="1" destOrd="0" presId="urn:microsoft.com/office/officeart/2005/8/layout/list1"/>
    <dgm:cxn modelId="{F1BC4AF7-551A-4EBE-9055-F877FAA0656C}" type="presParOf" srcId="{200D64C0-86BC-4D1E-85BE-98D2655B2037}" destId="{0A2652FD-D1FF-4BD7-B51E-712D03B17A0A}" srcOrd="5" destOrd="0" presId="urn:microsoft.com/office/officeart/2005/8/layout/list1"/>
    <dgm:cxn modelId="{61C10D43-811A-4798-BC93-6D80B1314819}" type="presParOf" srcId="{200D64C0-86BC-4D1E-85BE-98D2655B2037}" destId="{530BCB7A-57FA-4181-B839-506EB6E51330}" srcOrd="6" destOrd="0" presId="urn:microsoft.com/office/officeart/2005/8/layout/list1"/>
    <dgm:cxn modelId="{8729C2BB-E402-4B91-A85D-3DAD236A1EC2}" type="presParOf" srcId="{200D64C0-86BC-4D1E-85BE-98D2655B2037}" destId="{556E890C-75A4-48BF-A71B-559A27A28641}" srcOrd="7" destOrd="0" presId="urn:microsoft.com/office/officeart/2005/8/layout/list1"/>
    <dgm:cxn modelId="{FEAB0DD5-C84E-4996-AEB9-6401940E76D1}" type="presParOf" srcId="{200D64C0-86BC-4D1E-85BE-98D2655B2037}" destId="{90912EAC-3B08-4594-B67F-1863E40D9E78}" srcOrd="8" destOrd="0" presId="urn:microsoft.com/office/officeart/2005/8/layout/list1"/>
    <dgm:cxn modelId="{C0037FEC-1000-4FE1-BCC5-399B1D48F8EC}" type="presParOf" srcId="{90912EAC-3B08-4594-B67F-1863E40D9E78}" destId="{019CE4C9-FA95-4DD9-AB07-CF385022B5FB}" srcOrd="0" destOrd="0" presId="urn:microsoft.com/office/officeart/2005/8/layout/list1"/>
    <dgm:cxn modelId="{C4D8D08F-0F7B-483A-847D-1DC64FBACCE5}" type="presParOf" srcId="{90912EAC-3B08-4594-B67F-1863E40D9E78}" destId="{29FBEC26-A7CF-4BAC-AD2B-D2EA65775F21}" srcOrd="1" destOrd="0" presId="urn:microsoft.com/office/officeart/2005/8/layout/list1"/>
    <dgm:cxn modelId="{116CC0F9-1D79-4EE7-B93F-4A8BD836218D}" type="presParOf" srcId="{200D64C0-86BC-4D1E-85BE-98D2655B2037}" destId="{B437A0EA-87C8-4719-AF0E-6131170498E7}" srcOrd="9" destOrd="0" presId="urn:microsoft.com/office/officeart/2005/8/layout/list1"/>
    <dgm:cxn modelId="{5133E4CC-B770-42CF-AEEB-1FBFB89B4197}" type="presParOf" srcId="{200D64C0-86BC-4D1E-85BE-98D2655B2037}" destId="{3D4A26E8-1D4B-487B-98EE-F1EBA2543841}" srcOrd="10" destOrd="0" presId="urn:microsoft.com/office/officeart/2005/8/layout/list1"/>
    <dgm:cxn modelId="{3BEF06E9-DD57-4935-BBEE-1529E842849E}" type="presParOf" srcId="{200D64C0-86BC-4D1E-85BE-98D2655B2037}" destId="{F45CEA89-5A1B-44D8-B85B-37EC61E97649}" srcOrd="11" destOrd="0" presId="urn:microsoft.com/office/officeart/2005/8/layout/list1"/>
    <dgm:cxn modelId="{27ED6FF6-E298-4728-962E-77DD3A34BDD5}" type="presParOf" srcId="{200D64C0-86BC-4D1E-85BE-98D2655B2037}" destId="{582E02D7-EE1B-462C-9479-FD480BA340BF}" srcOrd="12" destOrd="0" presId="urn:microsoft.com/office/officeart/2005/8/layout/list1"/>
    <dgm:cxn modelId="{04A97180-49AD-437C-9DAC-8300A67BDEBE}" type="presParOf" srcId="{582E02D7-EE1B-462C-9479-FD480BA340BF}" destId="{FD0723A8-BE6A-4A08-80B2-03294995983A}" srcOrd="0" destOrd="0" presId="urn:microsoft.com/office/officeart/2005/8/layout/list1"/>
    <dgm:cxn modelId="{4D16B0C2-5B75-4FC1-A5B9-F7F98C3DC4A1}" type="presParOf" srcId="{582E02D7-EE1B-462C-9479-FD480BA340BF}" destId="{E843813A-1EAD-499D-A58E-06BC1295C19D}" srcOrd="1" destOrd="0" presId="urn:microsoft.com/office/officeart/2005/8/layout/list1"/>
    <dgm:cxn modelId="{70BCB887-AAFE-4D8B-A3E7-D71A1C931F33}" type="presParOf" srcId="{200D64C0-86BC-4D1E-85BE-98D2655B2037}" destId="{EA598210-785E-4F6F-B346-EBD710158771}" srcOrd="13" destOrd="0" presId="urn:microsoft.com/office/officeart/2005/8/layout/list1"/>
    <dgm:cxn modelId="{95F1B36E-94CD-419B-AFAD-F5EB0BF17446}" type="presParOf" srcId="{200D64C0-86BC-4D1E-85BE-98D2655B2037}" destId="{7F723F56-8CCD-40B6-9ADA-48C305350724}" srcOrd="14" destOrd="0" presId="urn:microsoft.com/office/officeart/2005/8/layout/list1"/>
    <dgm:cxn modelId="{8EDA7350-F434-434E-805D-67C715DBC55C}" type="presParOf" srcId="{200D64C0-86BC-4D1E-85BE-98D2655B2037}" destId="{10F50514-32EB-4F98-9574-F276D70F6780}" srcOrd="15" destOrd="0" presId="urn:microsoft.com/office/officeart/2005/8/layout/list1"/>
    <dgm:cxn modelId="{696979C8-B015-448F-A93B-C0292DBDEFB6}" type="presParOf" srcId="{200D64C0-86BC-4D1E-85BE-98D2655B2037}" destId="{BF425E24-1F3F-47F8-9834-7A4163A459A2}" srcOrd="16" destOrd="0" presId="urn:microsoft.com/office/officeart/2005/8/layout/list1"/>
    <dgm:cxn modelId="{D6C3B1FA-B4AE-48D4-ABA5-4D3ACA67D33C}" type="presParOf" srcId="{BF425E24-1F3F-47F8-9834-7A4163A459A2}" destId="{E48C324A-5394-4D32-AC5B-94621026FBFD}" srcOrd="0" destOrd="0" presId="urn:microsoft.com/office/officeart/2005/8/layout/list1"/>
    <dgm:cxn modelId="{49F298E9-3F90-4708-99AC-9D066E665D7B}" type="presParOf" srcId="{BF425E24-1F3F-47F8-9834-7A4163A459A2}" destId="{16AB39A1-1D46-4921-8565-91BFE1C4D859}" srcOrd="1" destOrd="0" presId="urn:microsoft.com/office/officeart/2005/8/layout/list1"/>
    <dgm:cxn modelId="{30E2D6DC-94D5-4631-89A0-CEC7636638F6}" type="presParOf" srcId="{200D64C0-86BC-4D1E-85BE-98D2655B2037}" destId="{6AF60B1C-ECAE-42FA-809A-EEAB2219E1C6}" srcOrd="17" destOrd="0" presId="urn:microsoft.com/office/officeart/2005/8/layout/list1"/>
    <dgm:cxn modelId="{1219A725-78E5-498B-8867-4C2110697C19}" type="presParOf" srcId="{200D64C0-86BC-4D1E-85BE-98D2655B2037}" destId="{51A1FB55-9106-4384-8FF1-11BD5F2319EB}" srcOrd="18" destOrd="0" presId="urn:microsoft.com/office/officeart/2005/8/layout/list1"/>
    <dgm:cxn modelId="{172F1549-E9B3-461C-95B2-FA3490550E8E}" type="presParOf" srcId="{200D64C0-86BC-4D1E-85BE-98D2655B2037}" destId="{37628318-FB78-4656-A677-1E606856E5E4}" srcOrd="19" destOrd="0" presId="urn:microsoft.com/office/officeart/2005/8/layout/list1"/>
    <dgm:cxn modelId="{C514AB19-3F3A-4BD4-9316-2678BB12833A}" type="presParOf" srcId="{200D64C0-86BC-4D1E-85BE-98D2655B2037}" destId="{57E90659-A80F-4249-9DDF-5E8250DB6BC7}" srcOrd="20" destOrd="0" presId="urn:microsoft.com/office/officeart/2005/8/layout/list1"/>
    <dgm:cxn modelId="{7C82E1BB-D472-4498-8F3A-BA8DAB3B59D6}" type="presParOf" srcId="{57E90659-A80F-4249-9DDF-5E8250DB6BC7}" destId="{3F311154-8874-4D21-8DA7-129100ADD00A}" srcOrd="0" destOrd="0" presId="urn:microsoft.com/office/officeart/2005/8/layout/list1"/>
    <dgm:cxn modelId="{6899076A-066A-4335-850B-B46B2A690D2A}" type="presParOf" srcId="{57E90659-A80F-4249-9DDF-5E8250DB6BC7}" destId="{867445C4-C588-4CA1-BC48-8B75A3A7FA18}" srcOrd="1" destOrd="0" presId="urn:microsoft.com/office/officeart/2005/8/layout/list1"/>
    <dgm:cxn modelId="{B5F2D2CF-9567-40F3-9156-431B041776FB}" type="presParOf" srcId="{200D64C0-86BC-4D1E-85BE-98D2655B2037}" destId="{D44347B0-2A4F-4525-854E-DC38578BB739}" srcOrd="21" destOrd="0" presId="urn:microsoft.com/office/officeart/2005/8/layout/list1"/>
    <dgm:cxn modelId="{91E982EC-FD80-4E98-BEB9-BD61D45D6C15}" type="presParOf" srcId="{200D64C0-86BC-4D1E-85BE-98D2655B2037}" destId="{C37F7782-8ED8-4A27-851F-648C97223D3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26B03-73AA-401D-B74C-84E6C6F0859D}"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126766AC-4BEF-4BF4-8689-7202CF132A40}">
      <dgm:prSet phldrT="[Testo]"/>
      <dgm:spPr/>
      <dgm:t>
        <a:bodyPr/>
        <a:lstStyle/>
        <a:p>
          <a:pPr>
            <a:lnSpc>
              <a:spcPct val="100000"/>
            </a:lnSpc>
          </a:pPr>
          <a:r>
            <a:rPr lang="it-IT" dirty="0"/>
            <a:t>USER NEEDS TO CREATE ITS OWN VIRTUAL LIBRARY SAVING BOOKS READ AND THOSE WHICH STILL HAVE NOT FINISHED. </a:t>
          </a:r>
        </a:p>
      </dgm:t>
    </dgm:pt>
    <dgm:pt modelId="{320A9D2D-116C-4ACF-AFA5-1AC74D9A9922}" type="parTrans" cxnId="{28D31D88-B184-45AC-B053-A73AF67970AC}">
      <dgm:prSet/>
      <dgm:spPr/>
      <dgm:t>
        <a:bodyPr/>
        <a:lstStyle/>
        <a:p>
          <a:endParaRPr lang="it-IT"/>
        </a:p>
      </dgm:t>
    </dgm:pt>
    <dgm:pt modelId="{57C8A0CC-3FA3-4ACE-BB9C-38DD451F4F53}" type="sibTrans" cxnId="{28D31D88-B184-45AC-B053-A73AF67970AC}">
      <dgm:prSet/>
      <dgm:spPr/>
      <dgm:t>
        <a:bodyPr/>
        <a:lstStyle/>
        <a:p>
          <a:endParaRPr lang="it-IT"/>
        </a:p>
      </dgm:t>
    </dgm:pt>
    <dgm:pt modelId="{1ADF4F75-0D19-4F17-BE04-0D83282055AF}">
      <dgm:prSet phldrT="[Testo]"/>
      <dgm:spPr/>
      <dgm:t>
        <a:bodyPr/>
        <a:lstStyle/>
        <a:p>
          <a:pPr>
            <a:lnSpc>
              <a:spcPct val="100000"/>
            </a:lnSpc>
          </a:pPr>
          <a:r>
            <a:rPr lang="it-IT" dirty="0"/>
            <a:t>USER NEEDS TO SAVE WHICH IS THE BEST BOOK</a:t>
          </a:r>
        </a:p>
      </dgm:t>
    </dgm:pt>
    <dgm:pt modelId="{8896FB11-0F53-4748-93BE-A3B52C9F8D97}" type="parTrans" cxnId="{AD2E7B5B-2730-4B69-8CE1-34E219C279B8}">
      <dgm:prSet/>
      <dgm:spPr/>
      <dgm:t>
        <a:bodyPr/>
        <a:lstStyle/>
        <a:p>
          <a:endParaRPr lang="it-IT"/>
        </a:p>
      </dgm:t>
    </dgm:pt>
    <dgm:pt modelId="{A92EDCBC-C0BA-47B3-ACB5-4C1B35FEADB9}" type="sibTrans" cxnId="{AD2E7B5B-2730-4B69-8CE1-34E219C279B8}">
      <dgm:prSet/>
      <dgm:spPr/>
      <dgm:t>
        <a:bodyPr/>
        <a:lstStyle/>
        <a:p>
          <a:endParaRPr lang="it-IT"/>
        </a:p>
      </dgm:t>
    </dgm:pt>
    <dgm:pt modelId="{0646D588-304B-45AB-9240-1FDE0E39D59B}">
      <dgm:prSet phldrT="[Testo]"/>
      <dgm:spPr/>
      <dgm:t>
        <a:bodyPr/>
        <a:lstStyle/>
        <a:p>
          <a:pPr>
            <a:lnSpc>
              <a:spcPct val="100000"/>
            </a:lnSpc>
          </a:pPr>
          <a:r>
            <a:rPr lang="it-IT" dirty="0"/>
            <a:t>The </a:t>
          </a:r>
          <a:r>
            <a:rPr lang="it-IT" dirty="0" err="1"/>
            <a:t>node</a:t>
          </a:r>
          <a:r>
            <a:rPr lang="it-IT" dirty="0"/>
            <a:t> server </a:t>
          </a:r>
          <a:r>
            <a:rPr lang="it-IT" dirty="0" err="1"/>
            <a:t>implement</a:t>
          </a:r>
          <a:r>
            <a:rPr lang="it-IT" dirty="0"/>
            <a:t> REST CRUD </a:t>
          </a:r>
          <a:r>
            <a:rPr lang="it-IT" dirty="0" err="1"/>
            <a:t>operation</a:t>
          </a:r>
          <a:r>
            <a:rPr lang="it-IT" dirty="0"/>
            <a:t> </a:t>
          </a:r>
          <a:r>
            <a:rPr lang="it-IT" dirty="0" err="1"/>
            <a:t>that</a:t>
          </a:r>
          <a:r>
            <a:rPr lang="it-IT" dirty="0"/>
            <a:t> store information </a:t>
          </a:r>
          <a:r>
            <a:rPr lang="it-IT" dirty="0" err="1"/>
            <a:t>into</a:t>
          </a:r>
          <a:r>
            <a:rPr lang="it-IT" dirty="0"/>
            <a:t> a non-</a:t>
          </a:r>
          <a:r>
            <a:rPr lang="it-IT" dirty="0" err="1"/>
            <a:t>realtional</a:t>
          </a:r>
          <a:r>
            <a:rPr lang="it-IT" dirty="0"/>
            <a:t> </a:t>
          </a:r>
          <a:r>
            <a:rPr lang="it-IT" dirty="0" err="1"/>
            <a:t>dbms</a:t>
          </a:r>
          <a:r>
            <a:rPr lang="it-IT" dirty="0"/>
            <a:t> MONGODB</a:t>
          </a:r>
        </a:p>
      </dgm:t>
    </dgm:pt>
    <dgm:pt modelId="{D95C6E61-8CAB-4520-9CD3-D6069AFAB6FF}" type="parTrans" cxnId="{76473588-9635-43E1-AF95-64E02996806D}">
      <dgm:prSet/>
      <dgm:spPr/>
      <dgm:t>
        <a:bodyPr/>
        <a:lstStyle/>
        <a:p>
          <a:endParaRPr lang="it-IT"/>
        </a:p>
      </dgm:t>
    </dgm:pt>
    <dgm:pt modelId="{3291B8A9-6B6B-4BA9-8A0C-86FA8F796571}" type="sibTrans" cxnId="{76473588-9635-43E1-AF95-64E02996806D}">
      <dgm:prSet/>
      <dgm:spPr/>
      <dgm:t>
        <a:bodyPr/>
        <a:lstStyle/>
        <a:p>
          <a:endParaRPr lang="it-IT"/>
        </a:p>
      </dgm:t>
    </dgm:pt>
    <dgm:pt modelId="{D2349A9B-4490-468E-A9AE-341F4B6E7DF1}">
      <dgm:prSet phldrT="[Testo]"/>
      <dgm:spPr/>
      <dgm:t>
        <a:bodyPr/>
        <a:lstStyle/>
        <a:p>
          <a:pPr>
            <a:lnSpc>
              <a:spcPct val="100000"/>
            </a:lnSpc>
          </a:pPr>
          <a:r>
            <a:rPr lang="it-IT" dirty="0"/>
            <a:t>USER NEED TO SAVE SENTENCE OF A BOOK WHICH LOVES.</a:t>
          </a:r>
        </a:p>
      </dgm:t>
    </dgm:pt>
    <dgm:pt modelId="{C07E2A91-4ED8-4FDA-8FCE-989A01C923CD}" type="parTrans" cxnId="{EE4CB47C-A36E-4CD8-B38B-EF2293235CA1}">
      <dgm:prSet/>
      <dgm:spPr/>
      <dgm:t>
        <a:bodyPr/>
        <a:lstStyle/>
        <a:p>
          <a:endParaRPr lang="it-IT"/>
        </a:p>
      </dgm:t>
    </dgm:pt>
    <dgm:pt modelId="{BA02D80A-DDB9-4FD5-9316-8F9080F4123D}" type="sibTrans" cxnId="{EE4CB47C-A36E-4CD8-B38B-EF2293235CA1}">
      <dgm:prSet/>
      <dgm:spPr/>
      <dgm:t>
        <a:bodyPr/>
        <a:lstStyle/>
        <a:p>
          <a:endParaRPr lang="it-IT"/>
        </a:p>
      </dgm:t>
    </dgm:pt>
    <dgm:pt modelId="{5D680CA5-90C2-4B5C-BB3F-873B1E20098A}">
      <dgm:prSet phldrT="[Testo]"/>
      <dgm:spPr/>
      <dgm:t>
        <a:bodyPr/>
        <a:lstStyle/>
        <a:p>
          <a:pPr>
            <a:lnSpc>
              <a:spcPct val="100000"/>
            </a:lnSpc>
          </a:pPr>
          <a:r>
            <a:rPr lang="it-IT" dirty="0"/>
            <a:t>Create a personal </a:t>
          </a:r>
          <a:r>
            <a:rPr lang="it-IT" dirty="0" err="1"/>
            <a:t>node</a:t>
          </a:r>
          <a:r>
            <a:rPr lang="it-IT" dirty="0"/>
            <a:t> server </a:t>
          </a:r>
          <a:r>
            <a:rPr lang="it-IT" dirty="0" err="1"/>
            <a:t>able</a:t>
          </a:r>
          <a:r>
            <a:rPr lang="it-IT" dirty="0"/>
            <a:t> to </a:t>
          </a:r>
          <a:r>
            <a:rPr lang="it-IT" dirty="0" err="1"/>
            <a:t>maintain</a:t>
          </a:r>
          <a:r>
            <a:rPr lang="it-IT" dirty="0"/>
            <a:t> information of the user </a:t>
          </a:r>
          <a:r>
            <a:rPr lang="it-IT" dirty="0" err="1"/>
            <a:t>refered</a:t>
          </a:r>
          <a:r>
            <a:rPr lang="it-IT" dirty="0"/>
            <a:t> to the </a:t>
          </a:r>
          <a:r>
            <a:rPr lang="it-IT" dirty="0" err="1"/>
            <a:t>collection</a:t>
          </a:r>
          <a:r>
            <a:rPr lang="it-IT" dirty="0"/>
            <a:t> of books and information of </a:t>
          </a:r>
          <a:r>
            <a:rPr lang="it-IT" dirty="0" err="1"/>
            <a:t>each</a:t>
          </a:r>
          <a:r>
            <a:rPr lang="it-IT" dirty="0"/>
            <a:t> of </a:t>
          </a:r>
          <a:r>
            <a:rPr lang="it-IT" dirty="0" err="1"/>
            <a:t>them</a:t>
          </a:r>
          <a:endParaRPr lang="it-IT" dirty="0"/>
        </a:p>
      </dgm:t>
    </dgm:pt>
    <dgm:pt modelId="{25437315-2FC3-4D90-AFAC-80D736FC26B0}" type="parTrans" cxnId="{E6C0CD4E-34A6-4245-A583-EB4F915F0E12}">
      <dgm:prSet/>
      <dgm:spPr/>
      <dgm:t>
        <a:bodyPr/>
        <a:lstStyle/>
        <a:p>
          <a:endParaRPr lang="it-IT"/>
        </a:p>
      </dgm:t>
    </dgm:pt>
    <dgm:pt modelId="{DCD6B512-9767-421A-9959-00C17B47FEA4}" type="sibTrans" cxnId="{E6C0CD4E-34A6-4245-A583-EB4F915F0E12}">
      <dgm:prSet/>
      <dgm:spPr/>
      <dgm:t>
        <a:bodyPr/>
        <a:lstStyle/>
        <a:p>
          <a:endParaRPr lang="it-IT"/>
        </a:p>
      </dgm:t>
    </dgm:pt>
    <dgm:pt modelId="{CAC67A84-FB9A-4719-BA4C-22F77DC6BFEE}">
      <dgm:prSet phldrT="[Testo]"/>
      <dgm:spPr/>
      <dgm:t>
        <a:bodyPr/>
        <a:lstStyle/>
        <a:p>
          <a:pPr>
            <a:lnSpc>
              <a:spcPct val="100000"/>
            </a:lnSpc>
          </a:pPr>
          <a:r>
            <a:rPr lang="it-IT" dirty="0"/>
            <a:t>The authentication of the user </a:t>
          </a:r>
          <a:r>
            <a:rPr lang="it-IT" dirty="0" err="1"/>
            <a:t>is</a:t>
          </a:r>
          <a:r>
            <a:rPr lang="it-IT" dirty="0"/>
            <a:t> </a:t>
          </a:r>
          <a:r>
            <a:rPr lang="it-IT" dirty="0" err="1"/>
            <a:t>done</a:t>
          </a:r>
          <a:r>
            <a:rPr lang="it-IT" dirty="0"/>
            <a:t> </a:t>
          </a:r>
          <a:r>
            <a:rPr lang="it-IT" dirty="0" err="1"/>
            <a:t>through</a:t>
          </a:r>
          <a:r>
            <a:rPr lang="it-IT" dirty="0"/>
            <a:t> </a:t>
          </a:r>
          <a:r>
            <a:rPr lang="it-IT" dirty="0" err="1"/>
            <a:t>another</a:t>
          </a:r>
          <a:r>
            <a:rPr lang="it-IT" dirty="0"/>
            <a:t> </a:t>
          </a:r>
          <a:r>
            <a:rPr lang="it-IT" dirty="0" err="1"/>
            <a:t>external</a:t>
          </a:r>
          <a:r>
            <a:rPr lang="it-IT" dirty="0"/>
            <a:t> </a:t>
          </a:r>
          <a:r>
            <a:rPr lang="it-IT" dirty="0" err="1"/>
            <a:t>dbms</a:t>
          </a:r>
          <a:r>
            <a:rPr lang="it-IT" dirty="0"/>
            <a:t> </a:t>
          </a:r>
          <a:r>
            <a:rPr lang="it-IT" dirty="0" err="1"/>
            <a:t>called</a:t>
          </a:r>
          <a:r>
            <a:rPr lang="it-IT" dirty="0"/>
            <a:t> </a:t>
          </a:r>
          <a:r>
            <a:rPr lang="it-IT" dirty="0" err="1"/>
            <a:t>Firebase</a:t>
          </a:r>
          <a:r>
            <a:rPr lang="it-IT" dirty="0"/>
            <a:t> </a:t>
          </a:r>
          <a:r>
            <a:rPr lang="it-IT" dirty="0" err="1"/>
            <a:t>that</a:t>
          </a:r>
          <a:r>
            <a:rPr lang="it-IT" dirty="0"/>
            <a:t> </a:t>
          </a:r>
          <a:r>
            <a:rPr lang="it-IT" dirty="0" err="1"/>
            <a:t>let</a:t>
          </a:r>
          <a:r>
            <a:rPr lang="it-IT" dirty="0"/>
            <a:t> to </a:t>
          </a:r>
          <a:r>
            <a:rPr lang="it-IT" dirty="0" err="1"/>
            <a:t>crate</a:t>
          </a:r>
          <a:r>
            <a:rPr lang="it-IT" dirty="0"/>
            <a:t> a user </a:t>
          </a:r>
          <a:r>
            <a:rPr lang="it-IT" dirty="0" err="1"/>
            <a:t>based</a:t>
          </a:r>
          <a:r>
            <a:rPr lang="it-IT" dirty="0"/>
            <a:t> on </a:t>
          </a:r>
          <a:r>
            <a:rPr lang="it-IT" dirty="0" err="1"/>
            <a:t>classic</a:t>
          </a:r>
          <a:r>
            <a:rPr lang="it-IT" dirty="0"/>
            <a:t> SIGN UP </a:t>
          </a:r>
          <a:r>
            <a:rPr lang="it-IT" dirty="0" err="1"/>
            <a:t>form</a:t>
          </a:r>
          <a:r>
            <a:rPr lang="it-IT" dirty="0"/>
            <a:t> or with Google Api service.</a:t>
          </a:r>
        </a:p>
      </dgm:t>
    </dgm:pt>
    <dgm:pt modelId="{6B9A24DA-1712-45FD-8AC6-A917D9F0008B}" type="parTrans" cxnId="{1A8900F4-28BA-4EFE-B10E-626F48BF1F92}">
      <dgm:prSet/>
      <dgm:spPr/>
      <dgm:t>
        <a:bodyPr/>
        <a:lstStyle/>
        <a:p>
          <a:endParaRPr lang="it-IT"/>
        </a:p>
      </dgm:t>
    </dgm:pt>
    <dgm:pt modelId="{4CC413D6-4DD8-425A-820B-AC3803E5C847}" type="sibTrans" cxnId="{1A8900F4-28BA-4EFE-B10E-626F48BF1F92}">
      <dgm:prSet/>
      <dgm:spPr/>
      <dgm:t>
        <a:bodyPr/>
        <a:lstStyle/>
        <a:p>
          <a:endParaRPr lang="it-IT"/>
        </a:p>
      </dgm:t>
    </dgm:pt>
    <dgm:pt modelId="{E1B1FF0C-C8B3-4012-AE1C-55A86364DC81}" type="pres">
      <dgm:prSet presAssocID="{94B26B03-73AA-401D-B74C-84E6C6F0859D}" presName="root" presStyleCnt="0">
        <dgm:presLayoutVars>
          <dgm:dir/>
          <dgm:resizeHandles val="exact"/>
        </dgm:presLayoutVars>
      </dgm:prSet>
      <dgm:spPr/>
    </dgm:pt>
    <dgm:pt modelId="{1F220AC1-C566-4B87-8848-9177D535E293}" type="pres">
      <dgm:prSet presAssocID="{126766AC-4BEF-4BF4-8689-7202CF132A40}" presName="compNode" presStyleCnt="0"/>
      <dgm:spPr/>
    </dgm:pt>
    <dgm:pt modelId="{C4E631B8-A9E4-4110-BEF6-88B7095D6EB6}" type="pres">
      <dgm:prSet presAssocID="{126766AC-4BEF-4BF4-8689-7202CF132A4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A454F45A-E5A5-42AB-BA86-064F89FC7473}" type="pres">
      <dgm:prSet presAssocID="{126766AC-4BEF-4BF4-8689-7202CF132A40}" presName="spaceRect" presStyleCnt="0"/>
      <dgm:spPr/>
    </dgm:pt>
    <dgm:pt modelId="{AC6306DB-9047-4FD8-B658-2002E62B7985}" type="pres">
      <dgm:prSet presAssocID="{126766AC-4BEF-4BF4-8689-7202CF132A40}" presName="textRect" presStyleLbl="revTx" presStyleIdx="0" presStyleCnt="6">
        <dgm:presLayoutVars>
          <dgm:chMax val="1"/>
          <dgm:chPref val="1"/>
        </dgm:presLayoutVars>
      </dgm:prSet>
      <dgm:spPr/>
    </dgm:pt>
    <dgm:pt modelId="{BC57EF54-68CE-49F3-AB8A-ABCD02903FAB}" type="pres">
      <dgm:prSet presAssocID="{57C8A0CC-3FA3-4ACE-BB9C-38DD451F4F53}" presName="sibTrans" presStyleCnt="0"/>
      <dgm:spPr/>
    </dgm:pt>
    <dgm:pt modelId="{3EF69647-0CCD-4B89-964D-C471A1BE3C05}" type="pres">
      <dgm:prSet presAssocID="{5D680CA5-90C2-4B5C-BB3F-873B1E20098A}" presName="compNode" presStyleCnt="0"/>
      <dgm:spPr/>
    </dgm:pt>
    <dgm:pt modelId="{AB73329A-8B9D-4AD3-9E7B-269F075354ED}" type="pres">
      <dgm:prSet presAssocID="{5D680CA5-90C2-4B5C-BB3F-873B1E20098A}" presName="iconRect" presStyleLbl="node1" presStyleIdx="1" presStyleCnt="6"/>
      <dgm:spPr>
        <a:ln>
          <a:noFill/>
        </a:ln>
      </dgm:spPr>
    </dgm:pt>
    <dgm:pt modelId="{A1FE18A8-F3EC-4C46-A419-7750B02BC283}" type="pres">
      <dgm:prSet presAssocID="{5D680CA5-90C2-4B5C-BB3F-873B1E20098A}" presName="spaceRect" presStyleCnt="0"/>
      <dgm:spPr/>
    </dgm:pt>
    <dgm:pt modelId="{A6A536DE-D923-45C0-976C-76CA11779933}" type="pres">
      <dgm:prSet presAssocID="{5D680CA5-90C2-4B5C-BB3F-873B1E20098A}" presName="textRect" presStyleLbl="revTx" presStyleIdx="1" presStyleCnt="6">
        <dgm:presLayoutVars>
          <dgm:chMax val="1"/>
          <dgm:chPref val="1"/>
        </dgm:presLayoutVars>
      </dgm:prSet>
      <dgm:spPr/>
    </dgm:pt>
    <dgm:pt modelId="{9893F27F-1D5E-4638-B9C6-8CB16B722C7C}" type="pres">
      <dgm:prSet presAssocID="{DCD6B512-9767-421A-9959-00C17B47FEA4}" presName="sibTrans" presStyleCnt="0"/>
      <dgm:spPr/>
    </dgm:pt>
    <dgm:pt modelId="{509F18AF-DBD5-4D67-B55A-77D8895C289E}" type="pres">
      <dgm:prSet presAssocID="{1ADF4F75-0D19-4F17-BE04-0D83282055AF}" presName="compNode" presStyleCnt="0"/>
      <dgm:spPr/>
    </dgm:pt>
    <dgm:pt modelId="{2963169C-FC34-4B33-A1DB-BE50808A552B}" type="pres">
      <dgm:prSet presAssocID="{1ADF4F75-0D19-4F17-BE04-0D83282055AF}" presName="iconRect" presStyleLbl="node1" presStyleIdx="2" presStyleCnt="6" custLinFactNeighborX="7163" custLinFactNeighborY="-428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Segno di spunta"/>
        </a:ext>
      </dgm:extLst>
    </dgm:pt>
    <dgm:pt modelId="{8667C63C-06B2-4480-8B92-ED8FA6250334}" type="pres">
      <dgm:prSet presAssocID="{1ADF4F75-0D19-4F17-BE04-0D83282055AF}" presName="spaceRect" presStyleCnt="0"/>
      <dgm:spPr/>
    </dgm:pt>
    <dgm:pt modelId="{74DBE5EF-5621-450D-8D28-5FDEE0DF3CA6}" type="pres">
      <dgm:prSet presAssocID="{1ADF4F75-0D19-4F17-BE04-0D83282055AF}" presName="textRect" presStyleLbl="revTx" presStyleIdx="2" presStyleCnt="6">
        <dgm:presLayoutVars>
          <dgm:chMax val="1"/>
          <dgm:chPref val="1"/>
        </dgm:presLayoutVars>
      </dgm:prSet>
      <dgm:spPr/>
    </dgm:pt>
    <dgm:pt modelId="{399754DC-CCB6-4A96-810D-E6CE8D0F2556}" type="pres">
      <dgm:prSet presAssocID="{A92EDCBC-C0BA-47B3-ACB5-4C1B35FEADB9}" presName="sibTrans" presStyleCnt="0"/>
      <dgm:spPr/>
    </dgm:pt>
    <dgm:pt modelId="{CD39D5AC-C0BD-4456-8562-06D2E8134CEB}" type="pres">
      <dgm:prSet presAssocID="{0646D588-304B-45AB-9240-1FDE0E39D59B}" presName="compNode" presStyleCnt="0"/>
      <dgm:spPr/>
    </dgm:pt>
    <dgm:pt modelId="{C718D0A8-04B0-4323-B204-55044ED5ED6D}" type="pres">
      <dgm:prSet presAssocID="{0646D588-304B-45AB-9240-1FDE0E39D59B}" presName="iconRect" presStyleLbl="node1" presStyleIdx="3" presStyleCnt="6"/>
      <dgm:spPr>
        <a:blipFill rotWithShape="1">
          <a:blip xmlns:r="http://schemas.openxmlformats.org/officeDocument/2006/relationships" r:embed="rId5"/>
          <a:srcRect/>
          <a:stretch>
            <a:fillRect/>
          </a:stretch>
        </a:blipFill>
        <a:ln>
          <a:noFill/>
        </a:ln>
      </dgm:spPr>
    </dgm:pt>
    <dgm:pt modelId="{7B9B3270-B286-4890-AAA4-13BE5FBD01DF}" type="pres">
      <dgm:prSet presAssocID="{0646D588-304B-45AB-9240-1FDE0E39D59B}" presName="spaceRect" presStyleCnt="0"/>
      <dgm:spPr/>
    </dgm:pt>
    <dgm:pt modelId="{BBDD058E-727E-4954-8836-BB124F3CE75F}" type="pres">
      <dgm:prSet presAssocID="{0646D588-304B-45AB-9240-1FDE0E39D59B}" presName="textRect" presStyleLbl="revTx" presStyleIdx="3" presStyleCnt="6">
        <dgm:presLayoutVars>
          <dgm:chMax val="1"/>
          <dgm:chPref val="1"/>
        </dgm:presLayoutVars>
      </dgm:prSet>
      <dgm:spPr/>
    </dgm:pt>
    <dgm:pt modelId="{F3C0A883-A763-4AED-9291-B012752F8847}" type="pres">
      <dgm:prSet presAssocID="{3291B8A9-6B6B-4BA9-8A0C-86FA8F796571}" presName="sibTrans" presStyleCnt="0"/>
      <dgm:spPr/>
    </dgm:pt>
    <dgm:pt modelId="{E171D9D5-C239-47D2-8AFC-A2D20E41F16E}" type="pres">
      <dgm:prSet presAssocID="{D2349A9B-4490-468E-A9AE-341F4B6E7DF1}" presName="compNode" presStyleCnt="0"/>
      <dgm:spPr/>
    </dgm:pt>
    <dgm:pt modelId="{D0883068-7A56-4E15-A486-6315B9AF614A}" type="pres">
      <dgm:prSet presAssocID="{D2349A9B-4490-468E-A9AE-341F4B6E7DF1}" presName="iconRect" presStyleLbl="node1" presStyleIdx="4"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ubtitles"/>
        </a:ext>
      </dgm:extLst>
    </dgm:pt>
    <dgm:pt modelId="{BAD00DD7-133F-4865-8B85-2FFF17ADE7E2}" type="pres">
      <dgm:prSet presAssocID="{D2349A9B-4490-468E-A9AE-341F4B6E7DF1}" presName="spaceRect" presStyleCnt="0"/>
      <dgm:spPr/>
    </dgm:pt>
    <dgm:pt modelId="{601CADD4-94A3-4F69-8AED-B0B1CDC6A4D7}" type="pres">
      <dgm:prSet presAssocID="{D2349A9B-4490-468E-A9AE-341F4B6E7DF1}" presName="textRect" presStyleLbl="revTx" presStyleIdx="4" presStyleCnt="6">
        <dgm:presLayoutVars>
          <dgm:chMax val="1"/>
          <dgm:chPref val="1"/>
        </dgm:presLayoutVars>
      </dgm:prSet>
      <dgm:spPr/>
    </dgm:pt>
    <dgm:pt modelId="{D3FF0137-7E6B-4295-BEF7-B934839BFBAC}" type="pres">
      <dgm:prSet presAssocID="{BA02D80A-DDB9-4FD5-9316-8F9080F4123D}" presName="sibTrans" presStyleCnt="0"/>
      <dgm:spPr/>
    </dgm:pt>
    <dgm:pt modelId="{7EFD6A99-69B5-4872-839F-CB513F089A5D}" type="pres">
      <dgm:prSet presAssocID="{CAC67A84-FB9A-4719-BA4C-22F77DC6BFEE}" presName="compNode" presStyleCnt="0"/>
      <dgm:spPr/>
    </dgm:pt>
    <dgm:pt modelId="{3B45FFAA-1902-4466-BAB0-8DFE8BF163D0}" type="pres">
      <dgm:prSet presAssocID="{CAC67A84-FB9A-4719-BA4C-22F77DC6BFEE}" presName="iconRect" presStyleLbl="node1" presStyleIdx="5" presStyleCnt="6" custLinFactNeighborX="7163" custLinFactNeighborY="-4282"/>
      <dgm:spPr>
        <a:blipFill rotWithShape="1">
          <a:blip xmlns:r="http://schemas.openxmlformats.org/officeDocument/2006/relationships" r:embed="rId8"/>
          <a:srcRect/>
          <a:stretch>
            <a:fillRect l="-17000" r="-17000"/>
          </a:stretch>
        </a:blipFill>
        <a:ln>
          <a:noFill/>
        </a:ln>
      </dgm:spPr>
      <dgm:extLst>
        <a:ext uri="{E40237B7-FDA0-4F09-8148-C483321AD2D9}">
          <dgm14:cNvPr xmlns:dgm14="http://schemas.microsoft.com/office/drawing/2010/diagram" id="0" name="" descr="Badge Segno di spunta"/>
        </a:ext>
      </dgm:extLst>
    </dgm:pt>
    <dgm:pt modelId="{B7C1BFC6-7214-4A25-8D82-0F56A7BA1746}" type="pres">
      <dgm:prSet presAssocID="{CAC67A84-FB9A-4719-BA4C-22F77DC6BFEE}" presName="spaceRect" presStyleCnt="0"/>
      <dgm:spPr/>
    </dgm:pt>
    <dgm:pt modelId="{45078EB1-C8A7-4858-9466-52ACFB7186C2}" type="pres">
      <dgm:prSet presAssocID="{CAC67A84-FB9A-4719-BA4C-22F77DC6BFEE}" presName="textRect" presStyleLbl="revTx" presStyleIdx="5" presStyleCnt="6">
        <dgm:presLayoutVars>
          <dgm:chMax val="1"/>
          <dgm:chPref val="1"/>
        </dgm:presLayoutVars>
      </dgm:prSet>
      <dgm:spPr/>
    </dgm:pt>
  </dgm:ptLst>
  <dgm:cxnLst>
    <dgm:cxn modelId="{AD2E7B5B-2730-4B69-8CE1-34E219C279B8}" srcId="{94B26B03-73AA-401D-B74C-84E6C6F0859D}" destId="{1ADF4F75-0D19-4F17-BE04-0D83282055AF}" srcOrd="2" destOrd="0" parTransId="{8896FB11-0F53-4748-93BE-A3B52C9F8D97}" sibTransId="{A92EDCBC-C0BA-47B3-ACB5-4C1B35FEADB9}"/>
    <dgm:cxn modelId="{7FA53844-B9F4-4D97-8582-F03BD6393780}" type="presOf" srcId="{126766AC-4BEF-4BF4-8689-7202CF132A40}" destId="{AC6306DB-9047-4FD8-B658-2002E62B7985}" srcOrd="0" destOrd="0" presId="urn:microsoft.com/office/officeart/2018/2/layout/IconLabelList"/>
    <dgm:cxn modelId="{E6C0CD4E-34A6-4245-A583-EB4F915F0E12}" srcId="{94B26B03-73AA-401D-B74C-84E6C6F0859D}" destId="{5D680CA5-90C2-4B5C-BB3F-873B1E20098A}" srcOrd="1" destOrd="0" parTransId="{25437315-2FC3-4D90-AFAC-80D736FC26B0}" sibTransId="{DCD6B512-9767-421A-9959-00C17B47FEA4}"/>
    <dgm:cxn modelId="{1D208171-E0AD-49F6-817E-063CBE5FE99F}" type="presOf" srcId="{0646D588-304B-45AB-9240-1FDE0E39D59B}" destId="{BBDD058E-727E-4954-8836-BB124F3CE75F}" srcOrd="0" destOrd="0" presId="urn:microsoft.com/office/officeart/2018/2/layout/IconLabelList"/>
    <dgm:cxn modelId="{2F3B9051-2B95-4246-899C-6DB8BEA2CE7F}" type="presOf" srcId="{5D680CA5-90C2-4B5C-BB3F-873B1E20098A}" destId="{A6A536DE-D923-45C0-976C-76CA11779933}" srcOrd="0" destOrd="0" presId="urn:microsoft.com/office/officeart/2018/2/layout/IconLabelList"/>
    <dgm:cxn modelId="{EE4CB47C-A36E-4CD8-B38B-EF2293235CA1}" srcId="{94B26B03-73AA-401D-B74C-84E6C6F0859D}" destId="{D2349A9B-4490-468E-A9AE-341F4B6E7DF1}" srcOrd="4" destOrd="0" parTransId="{C07E2A91-4ED8-4FDA-8FCE-989A01C923CD}" sibTransId="{BA02D80A-DDB9-4FD5-9316-8F9080F4123D}"/>
    <dgm:cxn modelId="{28D31D88-B184-45AC-B053-A73AF67970AC}" srcId="{94B26B03-73AA-401D-B74C-84E6C6F0859D}" destId="{126766AC-4BEF-4BF4-8689-7202CF132A40}" srcOrd="0" destOrd="0" parTransId="{320A9D2D-116C-4ACF-AFA5-1AC74D9A9922}" sibTransId="{57C8A0CC-3FA3-4ACE-BB9C-38DD451F4F53}"/>
    <dgm:cxn modelId="{76473588-9635-43E1-AF95-64E02996806D}" srcId="{94B26B03-73AA-401D-B74C-84E6C6F0859D}" destId="{0646D588-304B-45AB-9240-1FDE0E39D59B}" srcOrd="3" destOrd="0" parTransId="{D95C6E61-8CAB-4520-9CD3-D6069AFAB6FF}" sibTransId="{3291B8A9-6B6B-4BA9-8A0C-86FA8F796571}"/>
    <dgm:cxn modelId="{5128478B-A0FE-49EE-873B-8D9406F202C9}" type="presOf" srcId="{CAC67A84-FB9A-4719-BA4C-22F77DC6BFEE}" destId="{45078EB1-C8A7-4858-9466-52ACFB7186C2}" srcOrd="0" destOrd="0" presId="urn:microsoft.com/office/officeart/2018/2/layout/IconLabelList"/>
    <dgm:cxn modelId="{DD5DA1BF-6D56-4834-ACDC-74A5DA3BF88D}" type="presOf" srcId="{1ADF4F75-0D19-4F17-BE04-0D83282055AF}" destId="{74DBE5EF-5621-450D-8D28-5FDEE0DF3CA6}" srcOrd="0" destOrd="0" presId="urn:microsoft.com/office/officeart/2018/2/layout/IconLabelList"/>
    <dgm:cxn modelId="{AF58C3DC-ECBF-43CA-ACB9-D1EEA9BFC878}" type="presOf" srcId="{D2349A9B-4490-468E-A9AE-341F4B6E7DF1}" destId="{601CADD4-94A3-4F69-8AED-B0B1CDC6A4D7}" srcOrd="0" destOrd="0" presId="urn:microsoft.com/office/officeart/2018/2/layout/IconLabelList"/>
    <dgm:cxn modelId="{7DC2E8DE-5591-4D95-AD2C-16D589785DDD}" type="presOf" srcId="{94B26B03-73AA-401D-B74C-84E6C6F0859D}" destId="{E1B1FF0C-C8B3-4012-AE1C-55A86364DC81}" srcOrd="0" destOrd="0" presId="urn:microsoft.com/office/officeart/2018/2/layout/IconLabelList"/>
    <dgm:cxn modelId="{1A8900F4-28BA-4EFE-B10E-626F48BF1F92}" srcId="{94B26B03-73AA-401D-B74C-84E6C6F0859D}" destId="{CAC67A84-FB9A-4719-BA4C-22F77DC6BFEE}" srcOrd="5" destOrd="0" parTransId="{6B9A24DA-1712-45FD-8AC6-A917D9F0008B}" sibTransId="{4CC413D6-4DD8-425A-820B-AC3803E5C847}"/>
    <dgm:cxn modelId="{0EC06819-88D7-4A22-A380-B8F163B39892}" type="presParOf" srcId="{E1B1FF0C-C8B3-4012-AE1C-55A86364DC81}" destId="{1F220AC1-C566-4B87-8848-9177D535E293}" srcOrd="0" destOrd="0" presId="urn:microsoft.com/office/officeart/2018/2/layout/IconLabelList"/>
    <dgm:cxn modelId="{9B4FA09E-731B-427F-B1F4-B47D8138BC8C}" type="presParOf" srcId="{1F220AC1-C566-4B87-8848-9177D535E293}" destId="{C4E631B8-A9E4-4110-BEF6-88B7095D6EB6}" srcOrd="0" destOrd="0" presId="urn:microsoft.com/office/officeart/2018/2/layout/IconLabelList"/>
    <dgm:cxn modelId="{46A253C3-C8AB-491A-9D45-C210EC98B094}" type="presParOf" srcId="{1F220AC1-C566-4B87-8848-9177D535E293}" destId="{A454F45A-E5A5-42AB-BA86-064F89FC7473}" srcOrd="1" destOrd="0" presId="urn:microsoft.com/office/officeart/2018/2/layout/IconLabelList"/>
    <dgm:cxn modelId="{2A638B6C-5796-48AA-9E75-22F7B5516D48}" type="presParOf" srcId="{1F220AC1-C566-4B87-8848-9177D535E293}" destId="{AC6306DB-9047-4FD8-B658-2002E62B7985}" srcOrd="2" destOrd="0" presId="urn:microsoft.com/office/officeart/2018/2/layout/IconLabelList"/>
    <dgm:cxn modelId="{A8E03061-1FFC-45AD-AF4A-B9FE1BEB1C59}" type="presParOf" srcId="{E1B1FF0C-C8B3-4012-AE1C-55A86364DC81}" destId="{BC57EF54-68CE-49F3-AB8A-ABCD02903FAB}" srcOrd="1" destOrd="0" presId="urn:microsoft.com/office/officeart/2018/2/layout/IconLabelList"/>
    <dgm:cxn modelId="{4A7B01D6-50B2-4508-AD6D-D63CCEE83B3E}" type="presParOf" srcId="{E1B1FF0C-C8B3-4012-AE1C-55A86364DC81}" destId="{3EF69647-0CCD-4B89-964D-C471A1BE3C05}" srcOrd="2" destOrd="0" presId="urn:microsoft.com/office/officeart/2018/2/layout/IconLabelList"/>
    <dgm:cxn modelId="{E40492BD-AA69-4F1A-93F9-4277903D01DB}" type="presParOf" srcId="{3EF69647-0CCD-4B89-964D-C471A1BE3C05}" destId="{AB73329A-8B9D-4AD3-9E7B-269F075354ED}" srcOrd="0" destOrd="0" presId="urn:microsoft.com/office/officeart/2018/2/layout/IconLabelList"/>
    <dgm:cxn modelId="{2D9D3D38-D2FB-4A6E-B541-BAE6A32510B6}" type="presParOf" srcId="{3EF69647-0CCD-4B89-964D-C471A1BE3C05}" destId="{A1FE18A8-F3EC-4C46-A419-7750B02BC283}" srcOrd="1" destOrd="0" presId="urn:microsoft.com/office/officeart/2018/2/layout/IconLabelList"/>
    <dgm:cxn modelId="{8706D980-5762-48D4-B092-5E430E2F4E33}" type="presParOf" srcId="{3EF69647-0CCD-4B89-964D-C471A1BE3C05}" destId="{A6A536DE-D923-45C0-976C-76CA11779933}" srcOrd="2" destOrd="0" presId="urn:microsoft.com/office/officeart/2018/2/layout/IconLabelList"/>
    <dgm:cxn modelId="{A4421727-47B6-46C9-834D-CC710E74E9EF}" type="presParOf" srcId="{E1B1FF0C-C8B3-4012-AE1C-55A86364DC81}" destId="{9893F27F-1D5E-4638-B9C6-8CB16B722C7C}" srcOrd="3" destOrd="0" presId="urn:microsoft.com/office/officeart/2018/2/layout/IconLabelList"/>
    <dgm:cxn modelId="{F3CEFB23-853A-44FB-9219-5344D29B3709}" type="presParOf" srcId="{E1B1FF0C-C8B3-4012-AE1C-55A86364DC81}" destId="{509F18AF-DBD5-4D67-B55A-77D8895C289E}" srcOrd="4" destOrd="0" presId="urn:microsoft.com/office/officeart/2018/2/layout/IconLabelList"/>
    <dgm:cxn modelId="{69C15E06-6571-4271-8AAC-08B604112E0B}" type="presParOf" srcId="{509F18AF-DBD5-4D67-B55A-77D8895C289E}" destId="{2963169C-FC34-4B33-A1DB-BE50808A552B}" srcOrd="0" destOrd="0" presId="urn:microsoft.com/office/officeart/2018/2/layout/IconLabelList"/>
    <dgm:cxn modelId="{A47932D3-06CA-4FF3-B9E4-B1EAA936A50A}" type="presParOf" srcId="{509F18AF-DBD5-4D67-B55A-77D8895C289E}" destId="{8667C63C-06B2-4480-8B92-ED8FA6250334}" srcOrd="1" destOrd="0" presId="urn:microsoft.com/office/officeart/2018/2/layout/IconLabelList"/>
    <dgm:cxn modelId="{5838C5BE-0F90-46A3-A0B3-C1DDD1B3609D}" type="presParOf" srcId="{509F18AF-DBD5-4D67-B55A-77D8895C289E}" destId="{74DBE5EF-5621-450D-8D28-5FDEE0DF3CA6}" srcOrd="2" destOrd="0" presId="urn:microsoft.com/office/officeart/2018/2/layout/IconLabelList"/>
    <dgm:cxn modelId="{495338B6-AB6A-4A52-9710-1EDBF732BB2A}" type="presParOf" srcId="{E1B1FF0C-C8B3-4012-AE1C-55A86364DC81}" destId="{399754DC-CCB6-4A96-810D-E6CE8D0F2556}" srcOrd="5" destOrd="0" presId="urn:microsoft.com/office/officeart/2018/2/layout/IconLabelList"/>
    <dgm:cxn modelId="{8AB6F35E-561E-4D0F-9D82-203FA8583C63}" type="presParOf" srcId="{E1B1FF0C-C8B3-4012-AE1C-55A86364DC81}" destId="{CD39D5AC-C0BD-4456-8562-06D2E8134CEB}" srcOrd="6" destOrd="0" presId="urn:microsoft.com/office/officeart/2018/2/layout/IconLabelList"/>
    <dgm:cxn modelId="{A733147D-9D43-4170-A1B2-8C30673D6FDA}" type="presParOf" srcId="{CD39D5AC-C0BD-4456-8562-06D2E8134CEB}" destId="{C718D0A8-04B0-4323-B204-55044ED5ED6D}" srcOrd="0" destOrd="0" presId="urn:microsoft.com/office/officeart/2018/2/layout/IconLabelList"/>
    <dgm:cxn modelId="{F72C0ED5-DF78-44D3-9532-C5BE1110EEAD}" type="presParOf" srcId="{CD39D5AC-C0BD-4456-8562-06D2E8134CEB}" destId="{7B9B3270-B286-4890-AAA4-13BE5FBD01DF}" srcOrd="1" destOrd="0" presId="urn:microsoft.com/office/officeart/2018/2/layout/IconLabelList"/>
    <dgm:cxn modelId="{91A902A6-6FB0-47DD-8F2C-610E249AA0BC}" type="presParOf" srcId="{CD39D5AC-C0BD-4456-8562-06D2E8134CEB}" destId="{BBDD058E-727E-4954-8836-BB124F3CE75F}" srcOrd="2" destOrd="0" presId="urn:microsoft.com/office/officeart/2018/2/layout/IconLabelList"/>
    <dgm:cxn modelId="{EDF1F9DF-2968-40A6-A63F-D96A95BAC594}" type="presParOf" srcId="{E1B1FF0C-C8B3-4012-AE1C-55A86364DC81}" destId="{F3C0A883-A763-4AED-9291-B012752F8847}" srcOrd="7" destOrd="0" presId="urn:microsoft.com/office/officeart/2018/2/layout/IconLabelList"/>
    <dgm:cxn modelId="{D42FE5C3-507D-451A-AD8D-37087EF9066B}" type="presParOf" srcId="{E1B1FF0C-C8B3-4012-AE1C-55A86364DC81}" destId="{E171D9D5-C239-47D2-8AFC-A2D20E41F16E}" srcOrd="8" destOrd="0" presId="urn:microsoft.com/office/officeart/2018/2/layout/IconLabelList"/>
    <dgm:cxn modelId="{BBE47B65-2100-492E-B707-F6E254F5035D}" type="presParOf" srcId="{E171D9D5-C239-47D2-8AFC-A2D20E41F16E}" destId="{D0883068-7A56-4E15-A486-6315B9AF614A}" srcOrd="0" destOrd="0" presId="urn:microsoft.com/office/officeart/2018/2/layout/IconLabelList"/>
    <dgm:cxn modelId="{2A0DAA99-CE34-4A59-B3B8-6C575CA40B0F}" type="presParOf" srcId="{E171D9D5-C239-47D2-8AFC-A2D20E41F16E}" destId="{BAD00DD7-133F-4865-8B85-2FFF17ADE7E2}" srcOrd="1" destOrd="0" presId="urn:microsoft.com/office/officeart/2018/2/layout/IconLabelList"/>
    <dgm:cxn modelId="{E086E1BB-BD40-4737-B8CC-01A36D13C88F}" type="presParOf" srcId="{E171D9D5-C239-47D2-8AFC-A2D20E41F16E}" destId="{601CADD4-94A3-4F69-8AED-B0B1CDC6A4D7}" srcOrd="2" destOrd="0" presId="urn:microsoft.com/office/officeart/2018/2/layout/IconLabelList"/>
    <dgm:cxn modelId="{E93DB463-7909-4D84-8DE2-0B4BAF6A6981}" type="presParOf" srcId="{E1B1FF0C-C8B3-4012-AE1C-55A86364DC81}" destId="{D3FF0137-7E6B-4295-BEF7-B934839BFBAC}" srcOrd="9" destOrd="0" presId="urn:microsoft.com/office/officeart/2018/2/layout/IconLabelList"/>
    <dgm:cxn modelId="{66FB619E-6C2A-4B94-9BB9-0523893704C1}" type="presParOf" srcId="{E1B1FF0C-C8B3-4012-AE1C-55A86364DC81}" destId="{7EFD6A99-69B5-4872-839F-CB513F089A5D}" srcOrd="10" destOrd="0" presId="urn:microsoft.com/office/officeart/2018/2/layout/IconLabelList"/>
    <dgm:cxn modelId="{981C5EF8-6CE9-4F6B-873B-C0936EB806AF}" type="presParOf" srcId="{7EFD6A99-69B5-4872-839F-CB513F089A5D}" destId="{3B45FFAA-1902-4466-BAB0-8DFE8BF163D0}" srcOrd="0" destOrd="0" presId="urn:microsoft.com/office/officeart/2018/2/layout/IconLabelList"/>
    <dgm:cxn modelId="{76634040-95BF-49D6-AABD-B04AA26B007C}" type="presParOf" srcId="{7EFD6A99-69B5-4872-839F-CB513F089A5D}" destId="{B7C1BFC6-7214-4A25-8D82-0F56A7BA1746}" srcOrd="1" destOrd="0" presId="urn:microsoft.com/office/officeart/2018/2/layout/IconLabelList"/>
    <dgm:cxn modelId="{867FE186-ED08-41F9-BD30-15A238AAA9CA}" type="presParOf" srcId="{7EFD6A99-69B5-4872-839F-CB513F089A5D}" destId="{45078EB1-C8A7-4858-9466-52ACFB7186C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420E5-4B4C-4C46-858D-37B433CB48BF}">
      <dsp:nvSpPr>
        <dsp:cNvPr id="0" name=""/>
        <dsp:cNvSpPr/>
      </dsp:nvSpPr>
      <dsp:spPr>
        <a:xfrm>
          <a:off x="0" y="27869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35A79B-0BCB-41C6-9BDB-63BCEC13401F}">
      <dsp:nvSpPr>
        <dsp:cNvPr id="0" name=""/>
        <dsp:cNvSpPr/>
      </dsp:nvSpPr>
      <dsp:spPr>
        <a:xfrm>
          <a:off x="544768" y="10157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1. INTRODUCTION</a:t>
          </a:r>
          <a:endParaRPr lang="en-US" sz="1200" kern="1200" dirty="0"/>
        </a:p>
      </dsp:txBody>
      <dsp:txXfrm>
        <a:off x="562061" y="118871"/>
        <a:ext cx="7592173" cy="319654"/>
      </dsp:txXfrm>
    </dsp:sp>
    <dsp:sp modelId="{530BCB7A-57FA-4181-B839-506EB6E51330}">
      <dsp:nvSpPr>
        <dsp:cNvPr id="0" name=""/>
        <dsp:cNvSpPr/>
      </dsp:nvSpPr>
      <dsp:spPr>
        <a:xfrm>
          <a:off x="0" y="82301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A920F8-2158-4289-840C-C82CD1EE48ED}">
      <dsp:nvSpPr>
        <dsp:cNvPr id="0" name=""/>
        <dsp:cNvSpPr/>
      </dsp:nvSpPr>
      <dsp:spPr>
        <a:xfrm>
          <a:off x="544768" y="64589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2.AUTHENTICATION </a:t>
          </a:r>
          <a:endParaRPr lang="en-US" sz="1200" kern="1200" dirty="0"/>
        </a:p>
      </dsp:txBody>
      <dsp:txXfrm>
        <a:off x="562061" y="663191"/>
        <a:ext cx="7592173" cy="319654"/>
      </dsp:txXfrm>
    </dsp:sp>
    <dsp:sp modelId="{3D4A26E8-1D4B-487B-98EE-F1EBA2543841}">
      <dsp:nvSpPr>
        <dsp:cNvPr id="0" name=""/>
        <dsp:cNvSpPr/>
      </dsp:nvSpPr>
      <dsp:spPr>
        <a:xfrm>
          <a:off x="0" y="136733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FBEC26-A7CF-4BAC-AD2B-D2EA65775F21}">
      <dsp:nvSpPr>
        <dsp:cNvPr id="0" name=""/>
        <dsp:cNvSpPr/>
      </dsp:nvSpPr>
      <dsp:spPr>
        <a:xfrm>
          <a:off x="544768" y="119021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3. FRAGMENTS(DETAIL –SETTING- PROFILE)</a:t>
          </a:r>
          <a:endParaRPr lang="en-US" sz="1200" kern="1200" dirty="0"/>
        </a:p>
      </dsp:txBody>
      <dsp:txXfrm>
        <a:off x="562061" y="1207511"/>
        <a:ext cx="7592173" cy="319654"/>
      </dsp:txXfrm>
    </dsp:sp>
    <dsp:sp modelId="{7F723F56-8CCD-40B6-9ADA-48C305350724}">
      <dsp:nvSpPr>
        <dsp:cNvPr id="0" name=""/>
        <dsp:cNvSpPr/>
      </dsp:nvSpPr>
      <dsp:spPr>
        <a:xfrm>
          <a:off x="0" y="191165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43813A-1EAD-499D-A58E-06BC1295C19D}">
      <dsp:nvSpPr>
        <dsp:cNvPr id="0" name=""/>
        <dsp:cNvSpPr/>
      </dsp:nvSpPr>
      <dsp:spPr>
        <a:xfrm>
          <a:off x="544768" y="173453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4. SERVER</a:t>
          </a:r>
          <a:endParaRPr lang="en-US" sz="1200" kern="1200" dirty="0"/>
        </a:p>
      </dsp:txBody>
      <dsp:txXfrm>
        <a:off x="562061" y="1751831"/>
        <a:ext cx="7592173" cy="319654"/>
      </dsp:txXfrm>
    </dsp:sp>
    <dsp:sp modelId="{51A1FB55-9106-4384-8FF1-11BD5F2319EB}">
      <dsp:nvSpPr>
        <dsp:cNvPr id="0" name=""/>
        <dsp:cNvSpPr/>
      </dsp:nvSpPr>
      <dsp:spPr>
        <a:xfrm>
          <a:off x="0" y="245597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AB39A1-1D46-4921-8565-91BFE1C4D859}">
      <dsp:nvSpPr>
        <dsp:cNvPr id="0" name=""/>
        <dsp:cNvSpPr/>
      </dsp:nvSpPr>
      <dsp:spPr>
        <a:xfrm>
          <a:off x="544768" y="227885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5. GOOGLE BOOKS REST API </a:t>
          </a:r>
          <a:endParaRPr lang="en-US" sz="1200" b="0" kern="1200" dirty="0"/>
        </a:p>
      </dsp:txBody>
      <dsp:txXfrm>
        <a:off x="562061" y="2296151"/>
        <a:ext cx="7592173" cy="319654"/>
      </dsp:txXfrm>
    </dsp:sp>
    <dsp:sp modelId="{C37F7782-8ED8-4A27-851F-648C97223D38}">
      <dsp:nvSpPr>
        <dsp:cNvPr id="0" name=""/>
        <dsp:cNvSpPr/>
      </dsp:nvSpPr>
      <dsp:spPr>
        <a:xfrm>
          <a:off x="0" y="3000298"/>
          <a:ext cx="10895369" cy="302400"/>
        </a:xfrm>
        <a:prstGeom prst="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7445C4-C588-4CA1-BC48-8B75A3A7FA18}">
      <dsp:nvSpPr>
        <dsp:cNvPr id="0" name=""/>
        <dsp:cNvSpPr/>
      </dsp:nvSpPr>
      <dsp:spPr>
        <a:xfrm>
          <a:off x="544768" y="2823178"/>
          <a:ext cx="7626759" cy="354240"/>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273" tIns="0" rIns="288273" bIns="0" numCol="1" spcCol="1270" anchor="ctr" anchorCtr="0">
          <a:noAutofit/>
        </a:bodyPr>
        <a:lstStyle/>
        <a:p>
          <a:pPr marL="0" lvl="0" indent="0" algn="l" defTabSz="533400">
            <a:lnSpc>
              <a:spcPct val="90000"/>
            </a:lnSpc>
            <a:spcBef>
              <a:spcPct val="0"/>
            </a:spcBef>
            <a:spcAft>
              <a:spcPct val="35000"/>
            </a:spcAft>
            <a:buNone/>
          </a:pPr>
          <a:r>
            <a:rPr lang="it-IT" sz="1200" b="0" i="0" kern="1200" dirty="0"/>
            <a:t>6.FUTURE WORKS  </a:t>
          </a:r>
          <a:endParaRPr lang="en-US" sz="1200" b="0" kern="1200" dirty="0"/>
        </a:p>
      </dsp:txBody>
      <dsp:txXfrm>
        <a:off x="562061" y="2840471"/>
        <a:ext cx="7592173"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631B8-A9E4-4110-BEF6-88B7095D6EB6}">
      <dsp:nvSpPr>
        <dsp:cNvPr id="0" name=""/>
        <dsp:cNvSpPr/>
      </dsp:nvSpPr>
      <dsp:spPr>
        <a:xfrm>
          <a:off x="438952" y="659276"/>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6306DB-9047-4FD8-B658-2002E62B7985}">
      <dsp:nvSpPr>
        <dsp:cNvPr id="0" name=""/>
        <dsp:cNvSpPr/>
      </dsp:nvSpPr>
      <dsp:spPr>
        <a:xfrm>
          <a:off x="3410"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USER NEEDS TO CREATE ITS OWN VIRTUAL LIBRARY SAVING BOOKS READ AND THOSE WHICH STILL HAVE NOT FINISHED. </a:t>
          </a:r>
        </a:p>
      </dsp:txBody>
      <dsp:txXfrm>
        <a:off x="3410" y="1684874"/>
        <a:ext cx="1583789" cy="1060125"/>
      </dsp:txXfrm>
    </dsp:sp>
    <dsp:sp modelId="{AB73329A-8B9D-4AD3-9E7B-269F075354ED}">
      <dsp:nvSpPr>
        <dsp:cNvPr id="0" name=""/>
        <dsp:cNvSpPr/>
      </dsp:nvSpPr>
      <dsp:spPr>
        <a:xfrm>
          <a:off x="2299904" y="659276"/>
          <a:ext cx="712705" cy="712705"/>
        </a:xfrm>
        <a:prstGeom prst="rect">
          <a:avLst/>
        </a:prstGeom>
        <a:solidFill>
          <a:schemeClr val="accent4">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A536DE-D923-45C0-976C-76CA11779933}">
      <dsp:nvSpPr>
        <dsp:cNvPr id="0" name=""/>
        <dsp:cNvSpPr/>
      </dsp:nvSpPr>
      <dsp:spPr>
        <a:xfrm>
          <a:off x="1864362"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Create a personal </a:t>
          </a:r>
          <a:r>
            <a:rPr lang="it-IT" sz="1100" kern="1200" dirty="0" err="1"/>
            <a:t>node</a:t>
          </a:r>
          <a:r>
            <a:rPr lang="it-IT" sz="1100" kern="1200" dirty="0"/>
            <a:t> server </a:t>
          </a:r>
          <a:r>
            <a:rPr lang="it-IT" sz="1100" kern="1200" dirty="0" err="1"/>
            <a:t>able</a:t>
          </a:r>
          <a:r>
            <a:rPr lang="it-IT" sz="1100" kern="1200" dirty="0"/>
            <a:t> to </a:t>
          </a:r>
          <a:r>
            <a:rPr lang="it-IT" sz="1100" kern="1200" dirty="0" err="1"/>
            <a:t>maintain</a:t>
          </a:r>
          <a:r>
            <a:rPr lang="it-IT" sz="1100" kern="1200" dirty="0"/>
            <a:t> information of the user </a:t>
          </a:r>
          <a:r>
            <a:rPr lang="it-IT" sz="1100" kern="1200" dirty="0" err="1"/>
            <a:t>refered</a:t>
          </a:r>
          <a:r>
            <a:rPr lang="it-IT" sz="1100" kern="1200" dirty="0"/>
            <a:t> to the </a:t>
          </a:r>
          <a:r>
            <a:rPr lang="it-IT" sz="1100" kern="1200" dirty="0" err="1"/>
            <a:t>collection</a:t>
          </a:r>
          <a:r>
            <a:rPr lang="it-IT" sz="1100" kern="1200" dirty="0"/>
            <a:t> of books and information of </a:t>
          </a:r>
          <a:r>
            <a:rPr lang="it-IT" sz="1100" kern="1200" dirty="0" err="1"/>
            <a:t>each</a:t>
          </a:r>
          <a:r>
            <a:rPr lang="it-IT" sz="1100" kern="1200" dirty="0"/>
            <a:t> of </a:t>
          </a:r>
          <a:r>
            <a:rPr lang="it-IT" sz="1100" kern="1200" dirty="0" err="1"/>
            <a:t>them</a:t>
          </a:r>
          <a:endParaRPr lang="it-IT" sz="1100" kern="1200" dirty="0"/>
        </a:p>
      </dsp:txBody>
      <dsp:txXfrm>
        <a:off x="1864362" y="1684874"/>
        <a:ext cx="1583789" cy="1060125"/>
      </dsp:txXfrm>
    </dsp:sp>
    <dsp:sp modelId="{2963169C-FC34-4B33-A1DB-BE50808A552B}">
      <dsp:nvSpPr>
        <dsp:cNvPr id="0" name=""/>
        <dsp:cNvSpPr/>
      </dsp:nvSpPr>
      <dsp:spPr>
        <a:xfrm>
          <a:off x="4211907" y="628758"/>
          <a:ext cx="712705" cy="71270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DBE5EF-5621-450D-8D28-5FDEE0DF3CA6}">
      <dsp:nvSpPr>
        <dsp:cNvPr id="0" name=""/>
        <dsp:cNvSpPr/>
      </dsp:nvSpPr>
      <dsp:spPr>
        <a:xfrm>
          <a:off x="3725314"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USER NEEDS TO SAVE WHICH IS THE BEST BOOK</a:t>
          </a:r>
        </a:p>
      </dsp:txBody>
      <dsp:txXfrm>
        <a:off x="3725314" y="1684874"/>
        <a:ext cx="1583789" cy="1060125"/>
      </dsp:txXfrm>
    </dsp:sp>
    <dsp:sp modelId="{C718D0A8-04B0-4323-B204-55044ED5ED6D}">
      <dsp:nvSpPr>
        <dsp:cNvPr id="0" name=""/>
        <dsp:cNvSpPr/>
      </dsp:nvSpPr>
      <dsp:spPr>
        <a:xfrm>
          <a:off x="6021808" y="659276"/>
          <a:ext cx="712705" cy="712705"/>
        </a:xfrm>
        <a:prstGeom prst="rect">
          <a:avLst/>
        </a:prstGeom>
        <a:blipFill rotWithShape="1">
          <a:blip xmlns:r="http://schemas.openxmlformats.org/officeDocument/2006/relationships" r:embed="rId5"/>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DD058E-727E-4954-8836-BB124F3CE75F}">
      <dsp:nvSpPr>
        <dsp:cNvPr id="0" name=""/>
        <dsp:cNvSpPr/>
      </dsp:nvSpPr>
      <dsp:spPr>
        <a:xfrm>
          <a:off x="5586266"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The </a:t>
          </a:r>
          <a:r>
            <a:rPr lang="it-IT" sz="1100" kern="1200" dirty="0" err="1"/>
            <a:t>node</a:t>
          </a:r>
          <a:r>
            <a:rPr lang="it-IT" sz="1100" kern="1200" dirty="0"/>
            <a:t> server </a:t>
          </a:r>
          <a:r>
            <a:rPr lang="it-IT" sz="1100" kern="1200" dirty="0" err="1"/>
            <a:t>implement</a:t>
          </a:r>
          <a:r>
            <a:rPr lang="it-IT" sz="1100" kern="1200" dirty="0"/>
            <a:t> REST CRUD </a:t>
          </a:r>
          <a:r>
            <a:rPr lang="it-IT" sz="1100" kern="1200" dirty="0" err="1"/>
            <a:t>operation</a:t>
          </a:r>
          <a:r>
            <a:rPr lang="it-IT" sz="1100" kern="1200" dirty="0"/>
            <a:t> </a:t>
          </a:r>
          <a:r>
            <a:rPr lang="it-IT" sz="1100" kern="1200" dirty="0" err="1"/>
            <a:t>that</a:t>
          </a:r>
          <a:r>
            <a:rPr lang="it-IT" sz="1100" kern="1200" dirty="0"/>
            <a:t> store information </a:t>
          </a:r>
          <a:r>
            <a:rPr lang="it-IT" sz="1100" kern="1200" dirty="0" err="1"/>
            <a:t>into</a:t>
          </a:r>
          <a:r>
            <a:rPr lang="it-IT" sz="1100" kern="1200" dirty="0"/>
            <a:t> a non-</a:t>
          </a:r>
          <a:r>
            <a:rPr lang="it-IT" sz="1100" kern="1200" dirty="0" err="1"/>
            <a:t>realtional</a:t>
          </a:r>
          <a:r>
            <a:rPr lang="it-IT" sz="1100" kern="1200" dirty="0"/>
            <a:t> </a:t>
          </a:r>
          <a:r>
            <a:rPr lang="it-IT" sz="1100" kern="1200" dirty="0" err="1"/>
            <a:t>dbms</a:t>
          </a:r>
          <a:r>
            <a:rPr lang="it-IT" sz="1100" kern="1200" dirty="0"/>
            <a:t> MONGODB</a:t>
          </a:r>
        </a:p>
      </dsp:txBody>
      <dsp:txXfrm>
        <a:off x="5586266" y="1684874"/>
        <a:ext cx="1583789" cy="1060125"/>
      </dsp:txXfrm>
    </dsp:sp>
    <dsp:sp modelId="{D0883068-7A56-4E15-A486-6315B9AF614A}">
      <dsp:nvSpPr>
        <dsp:cNvPr id="0" name=""/>
        <dsp:cNvSpPr/>
      </dsp:nvSpPr>
      <dsp:spPr>
        <a:xfrm>
          <a:off x="7882760" y="659276"/>
          <a:ext cx="712705" cy="712705"/>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1CADD4-94A3-4F69-8AED-B0B1CDC6A4D7}">
      <dsp:nvSpPr>
        <dsp:cNvPr id="0" name=""/>
        <dsp:cNvSpPr/>
      </dsp:nvSpPr>
      <dsp:spPr>
        <a:xfrm>
          <a:off x="7447218"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USER NEED TO SAVE SENTENCE OF A BOOK WHICH LOVES.</a:t>
          </a:r>
        </a:p>
      </dsp:txBody>
      <dsp:txXfrm>
        <a:off x="7447218" y="1684874"/>
        <a:ext cx="1583789" cy="1060125"/>
      </dsp:txXfrm>
    </dsp:sp>
    <dsp:sp modelId="{3B45FFAA-1902-4466-BAB0-8DFE8BF163D0}">
      <dsp:nvSpPr>
        <dsp:cNvPr id="0" name=""/>
        <dsp:cNvSpPr/>
      </dsp:nvSpPr>
      <dsp:spPr>
        <a:xfrm>
          <a:off x="9794763" y="628758"/>
          <a:ext cx="712705" cy="712705"/>
        </a:xfrm>
        <a:prstGeom prst="rect">
          <a:avLst/>
        </a:prstGeom>
        <a:blipFill rotWithShape="1">
          <a:blip xmlns:r="http://schemas.openxmlformats.org/officeDocument/2006/relationships" r:embed="rId8"/>
          <a:srcRect/>
          <a:stretch>
            <a:fillRect l="-17000" r="-17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078EB1-C8A7-4858-9466-52ACFB7186C2}">
      <dsp:nvSpPr>
        <dsp:cNvPr id="0" name=""/>
        <dsp:cNvSpPr/>
      </dsp:nvSpPr>
      <dsp:spPr>
        <a:xfrm>
          <a:off x="9308170" y="1684874"/>
          <a:ext cx="1583789" cy="106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t>The authentication of the user </a:t>
          </a:r>
          <a:r>
            <a:rPr lang="it-IT" sz="1100" kern="1200" dirty="0" err="1"/>
            <a:t>is</a:t>
          </a:r>
          <a:r>
            <a:rPr lang="it-IT" sz="1100" kern="1200" dirty="0"/>
            <a:t> </a:t>
          </a:r>
          <a:r>
            <a:rPr lang="it-IT" sz="1100" kern="1200" dirty="0" err="1"/>
            <a:t>done</a:t>
          </a:r>
          <a:r>
            <a:rPr lang="it-IT" sz="1100" kern="1200" dirty="0"/>
            <a:t> </a:t>
          </a:r>
          <a:r>
            <a:rPr lang="it-IT" sz="1100" kern="1200" dirty="0" err="1"/>
            <a:t>through</a:t>
          </a:r>
          <a:r>
            <a:rPr lang="it-IT" sz="1100" kern="1200" dirty="0"/>
            <a:t> </a:t>
          </a:r>
          <a:r>
            <a:rPr lang="it-IT" sz="1100" kern="1200" dirty="0" err="1"/>
            <a:t>another</a:t>
          </a:r>
          <a:r>
            <a:rPr lang="it-IT" sz="1100" kern="1200" dirty="0"/>
            <a:t> </a:t>
          </a:r>
          <a:r>
            <a:rPr lang="it-IT" sz="1100" kern="1200" dirty="0" err="1"/>
            <a:t>external</a:t>
          </a:r>
          <a:r>
            <a:rPr lang="it-IT" sz="1100" kern="1200" dirty="0"/>
            <a:t> </a:t>
          </a:r>
          <a:r>
            <a:rPr lang="it-IT" sz="1100" kern="1200" dirty="0" err="1"/>
            <a:t>dbms</a:t>
          </a:r>
          <a:r>
            <a:rPr lang="it-IT" sz="1100" kern="1200" dirty="0"/>
            <a:t> </a:t>
          </a:r>
          <a:r>
            <a:rPr lang="it-IT" sz="1100" kern="1200" dirty="0" err="1"/>
            <a:t>called</a:t>
          </a:r>
          <a:r>
            <a:rPr lang="it-IT" sz="1100" kern="1200" dirty="0"/>
            <a:t> </a:t>
          </a:r>
          <a:r>
            <a:rPr lang="it-IT" sz="1100" kern="1200" dirty="0" err="1"/>
            <a:t>Firebase</a:t>
          </a:r>
          <a:r>
            <a:rPr lang="it-IT" sz="1100" kern="1200" dirty="0"/>
            <a:t> </a:t>
          </a:r>
          <a:r>
            <a:rPr lang="it-IT" sz="1100" kern="1200" dirty="0" err="1"/>
            <a:t>that</a:t>
          </a:r>
          <a:r>
            <a:rPr lang="it-IT" sz="1100" kern="1200" dirty="0"/>
            <a:t> </a:t>
          </a:r>
          <a:r>
            <a:rPr lang="it-IT" sz="1100" kern="1200" dirty="0" err="1"/>
            <a:t>let</a:t>
          </a:r>
          <a:r>
            <a:rPr lang="it-IT" sz="1100" kern="1200" dirty="0"/>
            <a:t> to </a:t>
          </a:r>
          <a:r>
            <a:rPr lang="it-IT" sz="1100" kern="1200" dirty="0" err="1"/>
            <a:t>crate</a:t>
          </a:r>
          <a:r>
            <a:rPr lang="it-IT" sz="1100" kern="1200" dirty="0"/>
            <a:t> a user </a:t>
          </a:r>
          <a:r>
            <a:rPr lang="it-IT" sz="1100" kern="1200" dirty="0" err="1"/>
            <a:t>based</a:t>
          </a:r>
          <a:r>
            <a:rPr lang="it-IT" sz="1100" kern="1200" dirty="0"/>
            <a:t> on </a:t>
          </a:r>
          <a:r>
            <a:rPr lang="it-IT" sz="1100" kern="1200" dirty="0" err="1"/>
            <a:t>classic</a:t>
          </a:r>
          <a:r>
            <a:rPr lang="it-IT" sz="1100" kern="1200" dirty="0"/>
            <a:t> SIGN UP </a:t>
          </a:r>
          <a:r>
            <a:rPr lang="it-IT" sz="1100" kern="1200" dirty="0" err="1"/>
            <a:t>form</a:t>
          </a:r>
          <a:r>
            <a:rPr lang="it-IT" sz="1100" kern="1200" dirty="0"/>
            <a:t> or with Google Api service.</a:t>
          </a:r>
        </a:p>
      </dsp:txBody>
      <dsp:txXfrm>
        <a:off x="9308170" y="1684874"/>
        <a:ext cx="1583789" cy="10601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509A250-FF31-4206-8172-F9D3106AACB1}" type="datetimeFigureOut">
              <a:rPr lang="en-US" dirty="0"/>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it-IT"/>
              <a:t>Fare clic per modificare lo stile del titolo dello schema</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796027F-7875-4030-9381-8BD8C4F21935}"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4509A250-FF31-4206-8172-F9D3106AACB1}" type="datetimeFigureOut">
              <a:rPr lang="en-US" dirty="0"/>
              <a:t>8/18/2020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509A250-FF31-4206-8172-F9D3106AACB1}" type="datetimeFigureOut">
              <a:rPr lang="en-US" dirty="0"/>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jpg"/><Relationship Id="rId5" Type="http://schemas.openxmlformats.org/officeDocument/2006/relationships/image" Target="../media/image4.png"/><Relationship Id="rId10" Type="http://schemas.openxmlformats.org/officeDocument/2006/relationships/image" Target="../media/image19.jpg"/><Relationship Id="rId4" Type="http://schemas.openxmlformats.org/officeDocument/2006/relationships/image" Target="../media/image3.png"/><Relationship Id="rId9"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D42F4-7C9E-469E-9721-F03CC40F7C59}"/>
              </a:ext>
            </a:extLst>
          </p:cNvPr>
          <p:cNvSpPr>
            <a:spLocks noGrp="1"/>
          </p:cNvSpPr>
          <p:nvPr>
            <p:ph type="ctrTitle"/>
          </p:nvPr>
        </p:nvSpPr>
        <p:spPr>
          <a:xfrm>
            <a:off x="5416312" y="2176387"/>
            <a:ext cx="6181152" cy="3066507"/>
          </a:xfrm>
        </p:spPr>
        <p:txBody>
          <a:bodyPr>
            <a:normAutofit fontScale="90000"/>
          </a:bodyPr>
          <a:lstStyle/>
          <a:p>
            <a:r>
              <a:rPr lang="it-IT" dirty="0"/>
              <a:t>LIBRARY APP</a:t>
            </a:r>
            <a:br>
              <a:rPr lang="it-IT" dirty="0"/>
            </a:br>
            <a:br>
              <a:rPr lang="it-IT" dirty="0"/>
            </a:br>
            <a:br>
              <a:rPr lang="it-IT" dirty="0"/>
            </a:br>
            <a:r>
              <a:rPr lang="it-IT" sz="3600" dirty="0"/>
              <a:t>Andrea Lombardo 1893440</a:t>
            </a:r>
          </a:p>
        </p:txBody>
      </p:sp>
      <p:sp>
        <p:nvSpPr>
          <p:cNvPr id="40" name="Rectangle 39">
            <a:extLst>
              <a:ext uri="{FF2B5EF4-FFF2-40B4-BE49-F238E27FC236}">
                <a16:creationId xmlns:a16="http://schemas.microsoft.com/office/drawing/2014/main" id="{9D73BB56-B752-494A-B22C-D261399A3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521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36">
            <a:extLst>
              <a:ext uri="{FF2B5EF4-FFF2-40B4-BE49-F238E27FC236}">
                <a16:creationId xmlns:a16="http://schemas.microsoft.com/office/drawing/2014/main" id="{0C5BD701-33DB-4BFB-9EF2-CFFC30302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6828"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4" name="Freeform 5">
            <a:extLst>
              <a:ext uri="{FF2B5EF4-FFF2-40B4-BE49-F238E27FC236}">
                <a16:creationId xmlns:a16="http://schemas.microsoft.com/office/drawing/2014/main" id="{556E9BFF-3140-4FA4-9A7A-B917DA3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871743"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Immagine 4">
            <a:extLst>
              <a:ext uri="{FF2B5EF4-FFF2-40B4-BE49-F238E27FC236}">
                <a16:creationId xmlns:a16="http://schemas.microsoft.com/office/drawing/2014/main" id="{A9E60D26-B9BE-4B80-A9F6-1B3FAA1A8465}"/>
              </a:ext>
            </a:extLst>
          </p:cNvPr>
          <p:cNvPicPr>
            <a:picLocks noChangeAspect="1"/>
          </p:cNvPicPr>
          <p:nvPr/>
        </p:nvPicPr>
        <p:blipFill>
          <a:blip r:embed="rId3"/>
          <a:stretch>
            <a:fillRect/>
          </a:stretch>
        </p:blipFill>
        <p:spPr>
          <a:xfrm>
            <a:off x="0" y="999743"/>
            <a:ext cx="4632579" cy="4632579"/>
          </a:xfrm>
          <a:prstGeom prst="rect">
            <a:avLst/>
          </a:prstGeom>
          <a:effectLst/>
        </p:spPr>
      </p:pic>
    </p:spTree>
    <p:extLst>
      <p:ext uri="{BB962C8B-B14F-4D97-AF65-F5344CB8AC3E}">
        <p14:creationId xmlns:p14="http://schemas.microsoft.com/office/powerpoint/2010/main" val="32486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111" name="Freeform 7">
            <a:extLst>
              <a:ext uri="{FF2B5EF4-FFF2-40B4-BE49-F238E27FC236}">
                <a16:creationId xmlns:a16="http://schemas.microsoft.com/office/drawing/2014/main" id="{32454A55-8D0E-4288-BA8C-0F28467A2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a:t>SERVER</a:t>
            </a:r>
          </a:p>
        </p:txBody>
      </p:sp>
      <p:sp>
        <p:nvSpPr>
          <p:cNvPr id="113" name="Rectangle 112">
            <a:extLst>
              <a:ext uri="{FF2B5EF4-FFF2-40B4-BE49-F238E27FC236}">
                <a16:creationId xmlns:a16="http://schemas.microsoft.com/office/drawing/2014/main" id="{42BF945A-4452-4881-AF25-582DE1943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5">
            <a:extLst>
              <a:ext uri="{FF2B5EF4-FFF2-40B4-BE49-F238E27FC236}">
                <a16:creationId xmlns:a16="http://schemas.microsoft.com/office/drawing/2014/main" id="{7BF02DAB-EEF0-487F-A106-B70843EA6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3" name="CasellaDiTesto 12">
            <a:extLst>
              <a:ext uri="{FF2B5EF4-FFF2-40B4-BE49-F238E27FC236}">
                <a16:creationId xmlns:a16="http://schemas.microsoft.com/office/drawing/2014/main" id="{FE43C39F-F916-42BE-934B-ADDAD7BF0C5B}"/>
              </a:ext>
            </a:extLst>
          </p:cNvPr>
          <p:cNvSpPr txBox="1"/>
          <p:nvPr/>
        </p:nvSpPr>
        <p:spPr>
          <a:xfrm>
            <a:off x="648931" y="2548282"/>
            <a:ext cx="5122606" cy="4030518"/>
          </a:xfrm>
          <a:prstGeom prst="rect">
            <a:avLst/>
          </a:prstGeom>
        </p:spPr>
        <p:txBody>
          <a:bodyPr vert="horz" lIns="91440" tIns="45720" rIns="91440" bIns="45720" rtlCol="0">
            <a:normAutofit fontScale="62500" lnSpcReduction="20000"/>
          </a:bodyPr>
          <a:lstStyle/>
          <a:p>
            <a:pPr>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1) create a link from the personal server to </a:t>
            </a:r>
            <a:r>
              <a:rPr lang="en-US" sz="1600" dirty="0" err="1">
                <a:solidFill>
                  <a:schemeClr val="bg1"/>
                </a:solidFill>
                <a:latin typeface="+mj-lt"/>
                <a:ea typeface="+mj-ea"/>
                <a:cs typeface="+mj-cs"/>
              </a:rPr>
              <a:t>mongodb</a:t>
            </a:r>
            <a:r>
              <a:rPr lang="en-US" sz="1600" dirty="0">
                <a:solidFill>
                  <a:schemeClr val="bg1"/>
                </a:solidFill>
                <a:latin typeface="+mj-lt"/>
                <a:ea typeface="+mj-ea"/>
                <a:cs typeface="+mj-cs"/>
              </a:rPr>
              <a:t> database where we need to specify the user and the password for entering inside to the </a:t>
            </a:r>
            <a:r>
              <a:rPr lang="en-US" sz="1600" dirty="0" err="1">
                <a:solidFill>
                  <a:schemeClr val="bg1"/>
                </a:solidFill>
                <a:latin typeface="+mj-lt"/>
                <a:ea typeface="+mj-ea"/>
                <a:cs typeface="+mj-cs"/>
              </a:rPr>
              <a:t>db</a:t>
            </a:r>
            <a:r>
              <a:rPr lang="en-US" sz="1600" dirty="0">
                <a:solidFill>
                  <a:schemeClr val="bg1"/>
                </a:solidFill>
                <a:latin typeface="+mj-lt"/>
                <a:ea typeface="+mj-ea"/>
                <a:cs typeface="+mj-cs"/>
              </a:rPr>
              <a:t> through node.</a:t>
            </a:r>
          </a:p>
          <a:p>
            <a:pPr>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2) create crud operations with rest in the server:</a:t>
            </a:r>
          </a:p>
          <a:p>
            <a:pPr lvl="1">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2.1) a post-&gt; for creating a new user</a:t>
            </a:r>
          </a:p>
          <a:p>
            <a:pPr lvl="1">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2.2) a put-&gt;for updating the document selected giving in input the email of that user </a:t>
            </a:r>
          </a:p>
          <a:p>
            <a:pPr lvl="1">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2.3) a get-&gt; for obtaining the document with that email as json file</a:t>
            </a:r>
          </a:p>
          <a:p>
            <a:pPr>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After developing the node server we need to care about how the android app  is able to communicate with the </a:t>
            </a:r>
            <a:r>
              <a:rPr lang="en-US" sz="1600" dirty="0" err="1">
                <a:solidFill>
                  <a:schemeClr val="bg1"/>
                </a:solidFill>
                <a:latin typeface="+mj-lt"/>
                <a:ea typeface="+mj-ea"/>
                <a:cs typeface="+mj-cs"/>
              </a:rPr>
              <a:t>mongodb</a:t>
            </a:r>
            <a:r>
              <a:rPr lang="en-US" sz="1600" dirty="0">
                <a:solidFill>
                  <a:schemeClr val="bg1"/>
                </a:solidFill>
                <a:latin typeface="+mj-lt"/>
                <a:ea typeface="+mj-ea"/>
                <a:cs typeface="+mj-cs"/>
              </a:rPr>
              <a:t> instance? </a:t>
            </a:r>
            <a:r>
              <a:rPr lang="en-US" sz="1600" dirty="0" err="1">
                <a:solidFill>
                  <a:schemeClr val="bg1"/>
                </a:solidFill>
                <a:latin typeface="+mj-lt"/>
                <a:ea typeface="+mj-ea"/>
                <a:cs typeface="+mj-cs"/>
              </a:rPr>
              <a:t>Usign</a:t>
            </a:r>
            <a:r>
              <a:rPr lang="en-US" sz="1600" dirty="0">
                <a:solidFill>
                  <a:schemeClr val="bg1"/>
                </a:solidFill>
                <a:latin typeface="+mj-lt"/>
                <a:ea typeface="+mj-ea"/>
                <a:cs typeface="+mj-cs"/>
              </a:rPr>
              <a:t> the crud operation of the server .</a:t>
            </a:r>
          </a:p>
          <a:p>
            <a:pPr>
              <a:spcBef>
                <a:spcPts val="1000"/>
              </a:spcBef>
              <a:buClr>
                <a:schemeClr val="accent1">
                  <a:lumMod val="60000"/>
                  <a:lumOff val="40000"/>
                </a:schemeClr>
              </a:buClr>
              <a:buSzPct val="80000"/>
              <a:buFont typeface="Wingdings 3" charset="2"/>
              <a:buChar char=""/>
            </a:pPr>
            <a:endParaRPr lang="en-US" sz="1600" dirty="0">
              <a:solidFill>
                <a:schemeClr val="bg1"/>
              </a:solidFill>
              <a:latin typeface="+mj-lt"/>
              <a:ea typeface="+mj-ea"/>
              <a:cs typeface="+mj-cs"/>
            </a:endParaRPr>
          </a:p>
          <a:p>
            <a:pPr>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Retrofit is the class </a:t>
            </a:r>
            <a:r>
              <a:rPr kumimoji="0" lang="it-IT" altLang="it-IT" sz="1600" b="0" i="0" u="none" strike="noStrike" cap="none" normalizeH="0" baseline="0" dirty="0" err="1">
                <a:ln>
                  <a:noFill/>
                </a:ln>
                <a:solidFill>
                  <a:srgbClr val="333333"/>
                </a:solidFill>
                <a:effectLst/>
                <a:latin typeface="+mj-lt"/>
              </a:rPr>
              <a:t>through</a:t>
            </a:r>
            <a:r>
              <a:rPr kumimoji="0" lang="it-IT" altLang="it-IT" sz="1600" b="0" i="0" u="none" strike="noStrike" cap="none" normalizeH="0" baseline="0" dirty="0">
                <a:ln>
                  <a:noFill/>
                </a:ln>
                <a:solidFill>
                  <a:srgbClr val="333333"/>
                </a:solidFill>
                <a:effectLst/>
                <a:latin typeface="+mj-lt"/>
              </a:rPr>
              <a:t> </a:t>
            </a:r>
            <a:r>
              <a:rPr kumimoji="0" lang="it-IT" altLang="it-IT" sz="1600" b="0" i="0" u="none" strike="noStrike" cap="none" normalizeH="0" baseline="0" dirty="0" err="1">
                <a:ln>
                  <a:noFill/>
                </a:ln>
                <a:solidFill>
                  <a:srgbClr val="333333"/>
                </a:solidFill>
                <a:effectLst/>
                <a:latin typeface="+mj-lt"/>
              </a:rPr>
              <a:t>which</a:t>
            </a:r>
            <a:r>
              <a:rPr kumimoji="0" lang="it-IT" altLang="it-IT" sz="1600" b="0" i="0" u="none" strike="noStrike" cap="none" normalizeH="0" baseline="0" dirty="0">
                <a:ln>
                  <a:noFill/>
                </a:ln>
                <a:solidFill>
                  <a:srgbClr val="333333"/>
                </a:solidFill>
                <a:effectLst/>
                <a:latin typeface="+mj-lt"/>
              </a:rPr>
              <a:t> API </a:t>
            </a:r>
            <a:r>
              <a:rPr kumimoji="0" lang="it-IT" altLang="it-IT" sz="1600" b="0" i="0" u="none" strike="noStrike" cap="none" normalizeH="0" baseline="0" dirty="0" err="1">
                <a:ln>
                  <a:noFill/>
                </a:ln>
                <a:solidFill>
                  <a:srgbClr val="333333"/>
                </a:solidFill>
                <a:effectLst/>
                <a:latin typeface="+mj-lt"/>
              </a:rPr>
              <a:t>interface</a:t>
            </a:r>
            <a:r>
              <a:rPr kumimoji="0" lang="it-IT" altLang="it-IT" sz="1600" b="0" i="0" u="none" strike="noStrike" cap="none" normalizeH="0" baseline="0" dirty="0">
                <a:ln>
                  <a:noFill/>
                </a:ln>
                <a:solidFill>
                  <a:srgbClr val="333333"/>
                </a:solidFill>
                <a:effectLst/>
                <a:latin typeface="+mj-lt"/>
              </a:rPr>
              <a:t>(</a:t>
            </a:r>
            <a:r>
              <a:rPr kumimoji="0" lang="it-IT" altLang="it-IT" sz="1600" b="0" i="0" u="none" strike="noStrike" cap="none" normalizeH="0" baseline="0" dirty="0" err="1">
                <a:ln>
                  <a:noFill/>
                </a:ln>
                <a:solidFill>
                  <a:srgbClr val="333333"/>
                </a:solidFill>
                <a:effectLst/>
                <a:latin typeface="+mj-lt"/>
              </a:rPr>
              <a:t>UserService</a:t>
            </a:r>
            <a:r>
              <a:rPr kumimoji="0" lang="it-IT" altLang="it-IT" sz="1600" b="0" i="0" u="none" strike="noStrike" cap="none" normalizeH="0" baseline="0" dirty="0">
                <a:ln>
                  <a:noFill/>
                </a:ln>
                <a:solidFill>
                  <a:srgbClr val="333333"/>
                </a:solidFill>
                <a:effectLst/>
                <a:latin typeface="+mj-lt"/>
              </a:rPr>
              <a:t>) </a:t>
            </a:r>
            <a:r>
              <a:rPr lang="it-IT" altLang="it-IT" sz="1600" dirty="0" err="1">
                <a:solidFill>
                  <a:srgbClr val="333333"/>
                </a:solidFill>
                <a:latin typeface="+mj-lt"/>
              </a:rPr>
              <a:t>is</a:t>
            </a:r>
            <a:r>
              <a:rPr kumimoji="0" lang="it-IT" altLang="it-IT" sz="1600" b="0" i="0" u="none" strike="noStrike" cap="none" normalizeH="0" baseline="0" dirty="0">
                <a:ln>
                  <a:noFill/>
                </a:ln>
                <a:solidFill>
                  <a:srgbClr val="333333"/>
                </a:solidFill>
                <a:effectLst/>
                <a:latin typeface="+mj-lt"/>
              </a:rPr>
              <a:t> </a:t>
            </a:r>
            <a:r>
              <a:rPr kumimoji="0" lang="it-IT" altLang="it-IT" sz="1600" b="0" i="0" u="none" strike="noStrike" cap="none" normalizeH="0" baseline="0" dirty="0" err="1">
                <a:ln>
                  <a:noFill/>
                </a:ln>
                <a:solidFill>
                  <a:srgbClr val="333333"/>
                </a:solidFill>
                <a:effectLst/>
                <a:latin typeface="+mj-lt"/>
              </a:rPr>
              <a:t>turned</a:t>
            </a:r>
            <a:r>
              <a:rPr kumimoji="0" lang="it-IT" altLang="it-IT" sz="1600" b="0" i="0" u="none" strike="noStrike" cap="none" normalizeH="0" baseline="0" dirty="0">
                <a:ln>
                  <a:noFill/>
                </a:ln>
                <a:solidFill>
                  <a:srgbClr val="333333"/>
                </a:solidFill>
                <a:effectLst/>
                <a:latin typeface="+mj-lt"/>
              </a:rPr>
              <a:t> </a:t>
            </a:r>
            <a:r>
              <a:rPr kumimoji="0" lang="it-IT" altLang="it-IT" sz="1600" b="0" i="0" u="none" strike="noStrike" cap="none" normalizeH="0" baseline="0" dirty="0" err="1">
                <a:ln>
                  <a:noFill/>
                </a:ln>
                <a:solidFill>
                  <a:srgbClr val="333333"/>
                </a:solidFill>
                <a:effectLst/>
                <a:latin typeface="+mj-lt"/>
              </a:rPr>
              <a:t>into</a:t>
            </a:r>
            <a:r>
              <a:rPr kumimoji="0" lang="it-IT" altLang="it-IT" sz="1600" b="0" i="0" u="none" strike="noStrike" cap="none" normalizeH="0" baseline="0" dirty="0">
                <a:ln>
                  <a:noFill/>
                </a:ln>
                <a:solidFill>
                  <a:srgbClr val="333333"/>
                </a:solidFill>
                <a:effectLst/>
                <a:latin typeface="+mj-lt"/>
              </a:rPr>
              <a:t> </a:t>
            </a:r>
            <a:r>
              <a:rPr kumimoji="0" lang="it-IT" altLang="it-IT" sz="1600" b="0" i="0" u="none" strike="noStrike" cap="none" normalizeH="0" baseline="0" dirty="0" err="1">
                <a:ln>
                  <a:noFill/>
                </a:ln>
                <a:solidFill>
                  <a:srgbClr val="333333"/>
                </a:solidFill>
                <a:effectLst/>
                <a:latin typeface="+mj-lt"/>
              </a:rPr>
              <a:t>callable</a:t>
            </a:r>
            <a:r>
              <a:rPr kumimoji="0" lang="it-IT" altLang="it-IT" sz="1600" b="0" i="0" u="none" strike="noStrike" cap="none" normalizeH="0" baseline="0" dirty="0">
                <a:ln>
                  <a:noFill/>
                </a:ln>
                <a:solidFill>
                  <a:srgbClr val="333333"/>
                </a:solidFill>
                <a:effectLst/>
                <a:latin typeface="+mj-lt"/>
              </a:rPr>
              <a:t> </a:t>
            </a:r>
            <a:r>
              <a:rPr kumimoji="0" lang="it-IT" altLang="it-IT" sz="1600" b="0" i="0" u="none" strike="noStrike" cap="none" normalizeH="0" baseline="0" dirty="0" err="1">
                <a:ln>
                  <a:noFill/>
                </a:ln>
                <a:solidFill>
                  <a:srgbClr val="333333"/>
                </a:solidFill>
                <a:effectLst/>
                <a:latin typeface="+mj-lt"/>
              </a:rPr>
              <a:t>objects</a:t>
            </a:r>
            <a:r>
              <a:rPr kumimoji="0" lang="it-IT" altLang="it-IT" sz="1600" b="0" i="0" u="none" strike="noStrike" cap="none" normalizeH="0" baseline="0" dirty="0">
                <a:ln>
                  <a:noFill/>
                </a:ln>
                <a:solidFill>
                  <a:srgbClr val="333333"/>
                </a:solidFill>
                <a:effectLst/>
                <a:latin typeface="+mj-lt"/>
              </a:rPr>
              <a:t> </a:t>
            </a:r>
            <a:r>
              <a:rPr lang="en-US" sz="1600" dirty="0">
                <a:solidFill>
                  <a:schemeClr val="bg1"/>
                </a:solidFill>
                <a:latin typeface="+mj-lt"/>
                <a:ea typeface="+mj-ea"/>
                <a:cs typeface="+mj-cs"/>
              </a:rPr>
              <a:t>with the support of the converter </a:t>
            </a:r>
            <a:r>
              <a:rPr lang="en-US" sz="1600" dirty="0" err="1">
                <a:solidFill>
                  <a:schemeClr val="bg1"/>
                </a:solidFill>
                <a:latin typeface="+mj-lt"/>
                <a:ea typeface="+mj-ea"/>
                <a:cs typeface="+mj-cs"/>
              </a:rPr>
              <a:t>Gson</a:t>
            </a:r>
            <a:r>
              <a:rPr lang="en-US" sz="1600" dirty="0">
                <a:solidFill>
                  <a:schemeClr val="bg1"/>
                </a:solidFill>
                <a:latin typeface="+mj-lt"/>
                <a:ea typeface="+mj-ea"/>
                <a:cs typeface="+mj-cs"/>
              </a:rPr>
              <a:t>.</a:t>
            </a:r>
          </a:p>
          <a:p>
            <a:pPr>
              <a:spcBef>
                <a:spcPts val="1000"/>
              </a:spcBef>
              <a:buClr>
                <a:schemeClr val="accent1">
                  <a:lumMod val="60000"/>
                  <a:lumOff val="40000"/>
                </a:schemeClr>
              </a:buClr>
              <a:buSzPct val="80000"/>
              <a:buFont typeface="Wingdings 3" charset="2"/>
              <a:buChar char=""/>
            </a:pPr>
            <a:r>
              <a:rPr lang="en-US" sz="1600" dirty="0">
                <a:solidFill>
                  <a:schemeClr val="bg1"/>
                </a:solidFill>
                <a:latin typeface="+mj-lt"/>
                <a:ea typeface="+mj-ea"/>
                <a:cs typeface="+mj-cs"/>
              </a:rPr>
              <a:t>Then according to the kind of CRUD operation we create a model class</a:t>
            </a:r>
          </a:p>
          <a:p>
            <a:pPr lvl="1">
              <a:spcBef>
                <a:spcPts val="1000"/>
              </a:spcBef>
              <a:buClr>
                <a:schemeClr val="accent1">
                  <a:lumMod val="60000"/>
                  <a:lumOff val="40000"/>
                </a:schemeClr>
              </a:buClr>
              <a:buSzPct val="80000"/>
              <a:buFont typeface="Wingdings 3" charset="2"/>
              <a:buChar char=""/>
            </a:pPr>
            <a:r>
              <a:rPr lang="en-US" sz="1600" dirty="0">
                <a:solidFill>
                  <a:schemeClr val="accent6">
                    <a:lumMod val="50000"/>
                  </a:schemeClr>
                </a:solidFill>
                <a:latin typeface="+mj-lt"/>
                <a:ea typeface="+mj-ea"/>
                <a:cs typeface="+mj-cs"/>
              </a:rPr>
              <a:t>User(for Get)	</a:t>
            </a:r>
          </a:p>
          <a:p>
            <a:pPr lvl="1">
              <a:spcBef>
                <a:spcPts val="1000"/>
              </a:spcBef>
              <a:buClr>
                <a:schemeClr val="accent1">
                  <a:lumMod val="60000"/>
                  <a:lumOff val="40000"/>
                </a:schemeClr>
              </a:buClr>
              <a:buSzPct val="80000"/>
              <a:buFont typeface="Wingdings 3" charset="2"/>
              <a:buChar char=""/>
            </a:pPr>
            <a:r>
              <a:rPr lang="en-US" sz="1600" dirty="0" err="1">
                <a:solidFill>
                  <a:schemeClr val="accent6">
                    <a:lumMod val="50000"/>
                  </a:schemeClr>
                </a:solidFill>
                <a:latin typeface="+mj-lt"/>
                <a:ea typeface="+mj-ea"/>
                <a:cs typeface="+mj-cs"/>
              </a:rPr>
              <a:t>UserPost</a:t>
            </a:r>
            <a:r>
              <a:rPr lang="en-US" sz="1600" dirty="0">
                <a:solidFill>
                  <a:schemeClr val="accent6">
                    <a:lumMod val="50000"/>
                  </a:schemeClr>
                </a:solidFill>
                <a:latin typeface="+mj-lt"/>
                <a:ea typeface="+mj-ea"/>
                <a:cs typeface="+mj-cs"/>
              </a:rPr>
              <a:t>(for Post)</a:t>
            </a:r>
          </a:p>
          <a:p>
            <a:pPr lvl="1">
              <a:spcBef>
                <a:spcPts val="1000"/>
              </a:spcBef>
              <a:buClr>
                <a:schemeClr val="accent1">
                  <a:lumMod val="60000"/>
                  <a:lumOff val="40000"/>
                </a:schemeClr>
              </a:buClr>
              <a:buSzPct val="80000"/>
              <a:buFont typeface="Wingdings 3" charset="2"/>
              <a:buChar char=""/>
            </a:pPr>
            <a:r>
              <a:rPr lang="en-US" sz="1600" dirty="0" err="1">
                <a:solidFill>
                  <a:schemeClr val="accent6">
                    <a:lumMod val="50000"/>
                  </a:schemeClr>
                </a:solidFill>
                <a:latin typeface="+mj-lt"/>
                <a:ea typeface="+mj-ea"/>
                <a:cs typeface="+mj-cs"/>
              </a:rPr>
              <a:t>UserPut</a:t>
            </a:r>
            <a:r>
              <a:rPr lang="en-US" sz="1600" dirty="0">
                <a:solidFill>
                  <a:schemeClr val="accent6">
                    <a:lumMod val="50000"/>
                  </a:schemeClr>
                </a:solidFill>
                <a:latin typeface="+mj-lt"/>
                <a:ea typeface="+mj-ea"/>
                <a:cs typeface="+mj-cs"/>
              </a:rPr>
              <a:t>(for Put)</a:t>
            </a:r>
          </a:p>
          <a:p>
            <a:pPr>
              <a:spcBef>
                <a:spcPts val="1000"/>
              </a:spcBef>
              <a:buClr>
                <a:schemeClr val="accent1">
                  <a:lumMod val="60000"/>
                  <a:lumOff val="40000"/>
                </a:schemeClr>
              </a:buClr>
              <a:buSzPct val="80000"/>
              <a:buFont typeface="Wingdings 3" charset="2"/>
              <a:buChar char=""/>
            </a:pPr>
            <a:endParaRPr lang="en-US" dirty="0">
              <a:solidFill>
                <a:schemeClr val="bg1"/>
              </a:solidFill>
              <a:latin typeface="+mj-lt"/>
              <a:ea typeface="+mj-ea"/>
              <a:cs typeface="+mj-cs"/>
            </a:endParaRPr>
          </a:p>
        </p:txBody>
      </p:sp>
      <p:pic>
        <p:nvPicPr>
          <p:cNvPr id="3" name="Picture 4" descr="Nodejs - Free brands and logotypes icons">
            <a:extLst>
              <a:ext uri="{FF2B5EF4-FFF2-40B4-BE49-F238E27FC236}">
                <a16:creationId xmlns:a16="http://schemas.microsoft.com/office/drawing/2014/main" id="{472D1761-3668-4885-84E0-D1DFA08855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30679" y="2298704"/>
            <a:ext cx="5215073" cy="27421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C5B0FC46-44CF-456C-8B9A-651356D8D5C9}"/>
              </a:ext>
            </a:extLst>
          </p:cNvPr>
          <p:cNvSpPr txBox="1"/>
          <p:nvPr/>
        </p:nvSpPr>
        <p:spPr>
          <a:xfrm>
            <a:off x="6420463" y="5036244"/>
            <a:ext cx="5025289" cy="1687180"/>
          </a:xfrm>
          <a:prstGeom prst="rect">
            <a:avLst/>
          </a:prstGeom>
        </p:spPr>
        <p:txBody>
          <a:bodyPr vert="horz" lIns="91440" tIns="45720" rIns="91440" bIns="45720" rtlCol="0">
            <a:normAutofit fontScale="85000" lnSpcReduction="20000"/>
          </a:bodyPr>
          <a:lstStyle/>
          <a:p>
            <a:pPr>
              <a:spcBef>
                <a:spcPts val="1000"/>
              </a:spcBef>
              <a:buClr>
                <a:schemeClr val="accent1">
                  <a:lumMod val="60000"/>
                  <a:lumOff val="40000"/>
                </a:schemeClr>
              </a:buClr>
              <a:buSzPct val="80000"/>
              <a:buFont typeface="Wingdings 3" charset="2"/>
              <a:buChar char=""/>
            </a:pPr>
            <a:r>
              <a:rPr lang="en-US" u="sng" dirty="0">
                <a:solidFill>
                  <a:schemeClr val="accent6">
                    <a:lumMod val="50000"/>
                  </a:schemeClr>
                </a:solidFill>
                <a:latin typeface="+mj-lt"/>
                <a:ea typeface="+mj-ea"/>
                <a:cs typeface="+mj-cs"/>
              </a:rPr>
              <a:t>IMPORTANT: </a:t>
            </a:r>
            <a:r>
              <a:rPr lang="en-US" u="sng" dirty="0">
                <a:solidFill>
                  <a:schemeClr val="bg1"/>
                </a:solidFill>
                <a:latin typeface="+mj-lt"/>
                <a:ea typeface="+mj-ea"/>
                <a:cs typeface="+mj-cs"/>
              </a:rPr>
              <a:t>We need to specify from the android activity the port ad the address where we need to link for accessing to the </a:t>
            </a:r>
            <a:r>
              <a:rPr lang="en-US" u="sng" dirty="0" err="1">
                <a:solidFill>
                  <a:schemeClr val="bg1"/>
                </a:solidFill>
                <a:latin typeface="+mj-lt"/>
                <a:ea typeface="+mj-ea"/>
                <a:cs typeface="+mj-cs"/>
              </a:rPr>
              <a:t>the</a:t>
            </a:r>
            <a:r>
              <a:rPr lang="en-US" u="sng" dirty="0">
                <a:solidFill>
                  <a:schemeClr val="bg1"/>
                </a:solidFill>
                <a:latin typeface="+mj-lt"/>
                <a:ea typeface="+mj-ea"/>
                <a:cs typeface="+mj-cs"/>
              </a:rPr>
              <a:t> </a:t>
            </a:r>
            <a:r>
              <a:rPr lang="en-US" u="sng" dirty="0" err="1">
                <a:solidFill>
                  <a:schemeClr val="bg1"/>
                </a:solidFill>
                <a:latin typeface="+mj-lt"/>
                <a:ea typeface="+mj-ea"/>
                <a:cs typeface="+mj-cs"/>
              </a:rPr>
              <a:t>mongodb</a:t>
            </a:r>
            <a:r>
              <a:rPr lang="en-US" u="sng" dirty="0">
                <a:solidFill>
                  <a:schemeClr val="bg1"/>
                </a:solidFill>
                <a:latin typeface="+mj-lt"/>
                <a:ea typeface="+mj-ea"/>
                <a:cs typeface="+mj-cs"/>
              </a:rPr>
              <a:t> </a:t>
            </a:r>
            <a:r>
              <a:rPr lang="en-US" u="sng" dirty="0" err="1">
                <a:solidFill>
                  <a:schemeClr val="bg1"/>
                </a:solidFill>
                <a:latin typeface="+mj-lt"/>
                <a:ea typeface="+mj-ea"/>
                <a:cs typeface="+mj-cs"/>
              </a:rPr>
              <a:t>dbms</a:t>
            </a:r>
            <a:r>
              <a:rPr lang="en-US" u="sng" dirty="0">
                <a:solidFill>
                  <a:schemeClr val="bg1"/>
                </a:solidFill>
                <a:latin typeface="+mj-lt"/>
                <a:ea typeface="+mj-ea"/>
                <a:cs typeface="+mj-cs"/>
              </a:rPr>
              <a:t>.</a:t>
            </a:r>
          </a:p>
          <a:p>
            <a:pPr>
              <a:spcBef>
                <a:spcPts val="1000"/>
              </a:spcBef>
              <a:buClr>
                <a:schemeClr val="accent1">
                  <a:lumMod val="60000"/>
                  <a:lumOff val="40000"/>
                </a:schemeClr>
              </a:buClr>
              <a:buSzPct val="80000"/>
              <a:buFont typeface="Wingdings 3" charset="2"/>
              <a:buChar char=""/>
            </a:pPr>
            <a:r>
              <a:rPr lang="en-US" u="sng" dirty="0">
                <a:solidFill>
                  <a:schemeClr val="bg1"/>
                </a:solidFill>
                <a:latin typeface="+mj-lt"/>
                <a:ea typeface="+mj-ea"/>
                <a:cs typeface="+mj-cs"/>
              </a:rPr>
              <a:t>Port is specified into the server node</a:t>
            </a:r>
          </a:p>
          <a:p>
            <a:pPr>
              <a:spcBef>
                <a:spcPts val="1000"/>
              </a:spcBef>
              <a:buClr>
                <a:schemeClr val="accent1">
                  <a:lumMod val="60000"/>
                  <a:lumOff val="40000"/>
                </a:schemeClr>
              </a:buClr>
              <a:buSzPct val="80000"/>
              <a:buFont typeface="Wingdings 3" charset="2"/>
              <a:buChar char=""/>
            </a:pPr>
            <a:r>
              <a:rPr lang="en-US" u="sng" dirty="0">
                <a:solidFill>
                  <a:schemeClr val="bg1"/>
                </a:solidFill>
                <a:latin typeface="+mj-lt"/>
                <a:ea typeface="+mj-ea"/>
                <a:cs typeface="+mj-cs"/>
              </a:rPr>
              <a:t>Address is specified in press in prompt of command the value “ipconfig” and then we can take from it the value of the address.</a:t>
            </a:r>
            <a:endParaRPr lang="en-US" dirty="0">
              <a:solidFill>
                <a:schemeClr val="bg1"/>
              </a:solidFill>
              <a:latin typeface="+mj-lt"/>
              <a:ea typeface="+mj-ea"/>
              <a:cs typeface="+mj-cs"/>
            </a:endParaRPr>
          </a:p>
        </p:txBody>
      </p:sp>
    </p:spTree>
    <p:extLst>
      <p:ext uri="{BB962C8B-B14F-4D97-AF65-F5344CB8AC3E}">
        <p14:creationId xmlns:p14="http://schemas.microsoft.com/office/powerpoint/2010/main" val="249382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93" name="Picture 192">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4" name="Oval 193">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5" name="Picture 194">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6" name="Picture 195">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7" name="Rectangle 196">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8" name="Rectangle 197">
            <a:extLst>
              <a:ext uri="{FF2B5EF4-FFF2-40B4-BE49-F238E27FC236}">
                <a16:creationId xmlns:a16="http://schemas.microsoft.com/office/drawing/2014/main" id="{882D5FE2-6806-4596-A6D5-F3B6C0B86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9DF3C447-5ADC-4A6F-9C9A-74256250F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0" name="Freeform 15">
            <a:extLst>
              <a:ext uri="{FF2B5EF4-FFF2-40B4-BE49-F238E27FC236}">
                <a16:creationId xmlns:a16="http://schemas.microsoft.com/office/drawing/2014/main" id="{E00EC9B8-02C2-44C2-9D39-D8B477049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201" name="Freeform 5">
            <a:extLst>
              <a:ext uri="{FF2B5EF4-FFF2-40B4-BE49-F238E27FC236}">
                <a16:creationId xmlns:a16="http://schemas.microsoft.com/office/drawing/2014/main" id="{45592722-FB34-4E6D-AAAD-C8B717534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Google BOOKS REST API</a:t>
            </a:r>
            <a:endParaRPr lang="en-US" sz="4800" dirty="0"/>
          </a:p>
        </p:txBody>
      </p:sp>
      <p:pic>
        <p:nvPicPr>
          <p:cNvPr id="1030" name="Picture 6" descr="Free icons designed by Google | Flaticon">
            <a:extLst>
              <a:ext uri="{FF2B5EF4-FFF2-40B4-BE49-F238E27FC236}">
                <a16:creationId xmlns:a16="http://schemas.microsoft.com/office/drawing/2014/main" id="{764FDFF0-9461-406D-8FCF-FDA2035CB5C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609012" y="4763842"/>
            <a:ext cx="1588986" cy="158898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833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50669" y="629266"/>
            <a:ext cx="3330328" cy="1641986"/>
          </a:xfrm>
        </p:spPr>
        <p:txBody>
          <a:bodyPr vert="horz" lIns="91440" tIns="45720" rIns="91440" bIns="45720" rtlCol="0" anchor="t">
            <a:normAutofit/>
          </a:bodyPr>
          <a:lstStyle/>
          <a:p>
            <a:pPr>
              <a:lnSpc>
                <a:spcPct val="90000"/>
              </a:lnSpc>
            </a:pPr>
            <a:r>
              <a:rPr lang="en-US" sz="3600"/>
              <a:t>Google BOOKS REST API</a:t>
            </a:r>
          </a:p>
        </p:txBody>
      </p:sp>
      <p:pic>
        <p:nvPicPr>
          <p:cNvPr id="1026" name="Picture 2" descr="Library - Fabrica">
            <a:extLst>
              <a:ext uri="{FF2B5EF4-FFF2-40B4-BE49-F238E27FC236}">
                <a16:creationId xmlns:a16="http://schemas.microsoft.com/office/drawing/2014/main" id="{0BA66CBB-84E9-455A-925C-2001F775E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46" r="13346"/>
          <a:stretch/>
        </p:blipFill>
        <p:spPr bwMode="auto">
          <a:xfrm>
            <a:off x="4634680" y="10"/>
            <a:ext cx="756013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1F6D1B57-10C5-4A11-968D-5EF04F32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CasellaDiTesto 13">
            <a:extLst>
              <a:ext uri="{FF2B5EF4-FFF2-40B4-BE49-F238E27FC236}">
                <a16:creationId xmlns:a16="http://schemas.microsoft.com/office/drawing/2014/main" id="{F4E18B45-6028-4597-8F37-A7168C7A3371}"/>
              </a:ext>
            </a:extLst>
          </p:cNvPr>
          <p:cNvSpPr txBox="1"/>
          <p:nvPr/>
        </p:nvSpPr>
        <p:spPr>
          <a:xfrm>
            <a:off x="650669" y="2438400"/>
            <a:ext cx="3330328" cy="3809999"/>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Use the Google Book Search Data API to get and modify Book Search content via feeds. Submit full-text searches for books and get book information, ratings, and reviews</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In particular clicking on the floating button we try to add a book. According to it we’re able to add into our virtual library a book.</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 The user tries to look for the researched book based on the Title or Author and then the API let us to obtain the information need to insert it in the library.</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If the book is not right guessed by the API then </a:t>
            </a:r>
            <a:r>
              <a:rPr lang="en-US" sz="1700" dirty="0" err="1">
                <a:latin typeface="+mj-lt"/>
                <a:ea typeface="+mj-ea"/>
                <a:cs typeface="+mj-cs"/>
              </a:rPr>
              <a:t>ther’s</a:t>
            </a:r>
            <a:r>
              <a:rPr lang="en-US" sz="1700" dirty="0">
                <a:latin typeface="+mj-lt"/>
                <a:ea typeface="+mj-ea"/>
                <a:cs typeface="+mj-cs"/>
              </a:rPr>
              <a:t> the possibility to not insert it, otherwise we can add it into our virtual library and then after a couple of second appear in the </a:t>
            </a:r>
            <a:r>
              <a:rPr lang="en-US" sz="1700" dirty="0" err="1">
                <a:latin typeface="+mj-lt"/>
                <a:ea typeface="+mj-ea"/>
                <a:cs typeface="+mj-cs"/>
              </a:rPr>
              <a:t>ListView</a:t>
            </a:r>
            <a:r>
              <a:rPr lang="en-US" sz="1700" dirty="0">
                <a:latin typeface="+mj-lt"/>
                <a:ea typeface="+mj-ea"/>
                <a:cs typeface="+mj-cs"/>
              </a:rPr>
              <a:t> with the </a:t>
            </a:r>
            <a:r>
              <a:rPr lang="en-US" sz="1700" dirty="0" err="1">
                <a:latin typeface="+mj-lt"/>
                <a:ea typeface="+mj-ea"/>
                <a:cs typeface="+mj-cs"/>
              </a:rPr>
              <a:t>CustomListView</a:t>
            </a:r>
            <a:r>
              <a:rPr lang="en-US" sz="1700" dirty="0">
                <a:latin typeface="+mj-lt"/>
                <a:ea typeface="+mj-ea"/>
                <a:cs typeface="+mj-cs"/>
              </a:rPr>
              <a:t> that set it in the right way.</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spTree>
    <p:extLst>
      <p:ext uri="{BB962C8B-B14F-4D97-AF65-F5344CB8AC3E}">
        <p14:creationId xmlns:p14="http://schemas.microsoft.com/office/powerpoint/2010/main" val="275696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0"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7B328C12-9733-496C-85A5-EC04990E64C8}"/>
              </a:ext>
            </a:extLst>
          </p:cNvPr>
          <p:cNvSpPr>
            <a:spLocks noGrp="1"/>
          </p:cNvSpPr>
          <p:nvPr>
            <p:ph type="title"/>
          </p:nvPr>
        </p:nvSpPr>
        <p:spPr>
          <a:xfrm>
            <a:off x="648930" y="629267"/>
            <a:ext cx="9252154" cy="1016654"/>
          </a:xfrm>
        </p:spPr>
        <p:txBody>
          <a:bodyPr>
            <a:normAutofit fontScale="90000"/>
          </a:bodyPr>
          <a:lstStyle/>
          <a:p>
            <a:r>
              <a:rPr lang="it-IT" dirty="0">
                <a:solidFill>
                  <a:srgbClr val="EBEBEB"/>
                </a:solidFill>
              </a:rPr>
              <a:t>DEVELOPMENT –GOOGLE BOOKS API</a:t>
            </a:r>
          </a:p>
        </p:txBody>
      </p:sp>
      <p:sp>
        <p:nvSpPr>
          <p:cNvPr id="62" name="Rectangle 61">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4" name="Freeform: Shape 63">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pic>
        <p:nvPicPr>
          <p:cNvPr id="6" name="Segnaposto contenuto 5" descr="Immagine che contiene screenshot&#10;&#10;Descrizione generata automaticamente">
            <a:extLst>
              <a:ext uri="{FF2B5EF4-FFF2-40B4-BE49-F238E27FC236}">
                <a16:creationId xmlns:a16="http://schemas.microsoft.com/office/drawing/2014/main" id="{C6291675-0C80-4353-A17C-1CC8A3AE17CA}"/>
              </a:ext>
            </a:extLst>
          </p:cNvPr>
          <p:cNvPicPr>
            <a:picLocks noGrp="1" noChangeAspect="1"/>
          </p:cNvPicPr>
          <p:nvPr>
            <p:ph idx="1"/>
          </p:nvPr>
        </p:nvPicPr>
        <p:blipFill>
          <a:blip r:embed="rId2"/>
          <a:stretch>
            <a:fillRect/>
          </a:stretch>
        </p:blipFill>
        <p:spPr>
          <a:xfrm>
            <a:off x="536100" y="2507651"/>
            <a:ext cx="1933429" cy="4203113"/>
          </a:xfrm>
        </p:spPr>
      </p:pic>
      <p:pic>
        <p:nvPicPr>
          <p:cNvPr id="8" name="Immagine 7" descr="Immagine che contiene screenshot&#10;&#10;Descrizione generata automaticamente">
            <a:extLst>
              <a:ext uri="{FF2B5EF4-FFF2-40B4-BE49-F238E27FC236}">
                <a16:creationId xmlns:a16="http://schemas.microsoft.com/office/drawing/2014/main" id="{82B17EFB-B7FC-46AC-87C4-675BE2EA0845}"/>
              </a:ext>
            </a:extLst>
          </p:cNvPr>
          <p:cNvPicPr>
            <a:picLocks noChangeAspect="1"/>
          </p:cNvPicPr>
          <p:nvPr/>
        </p:nvPicPr>
        <p:blipFill>
          <a:blip r:embed="rId3"/>
          <a:stretch>
            <a:fillRect/>
          </a:stretch>
        </p:blipFill>
        <p:spPr>
          <a:xfrm>
            <a:off x="3301139" y="2507652"/>
            <a:ext cx="1928090" cy="4203113"/>
          </a:xfrm>
          <a:prstGeom prst="rect">
            <a:avLst/>
          </a:prstGeom>
        </p:spPr>
      </p:pic>
      <p:pic>
        <p:nvPicPr>
          <p:cNvPr id="10" name="Immagine 9" descr="Immagine che contiene tastiera, computer&#10;&#10;Descrizione generata automaticamente">
            <a:extLst>
              <a:ext uri="{FF2B5EF4-FFF2-40B4-BE49-F238E27FC236}">
                <a16:creationId xmlns:a16="http://schemas.microsoft.com/office/drawing/2014/main" id="{F943505B-49AE-402A-BA03-75C2E8093B8D}"/>
              </a:ext>
            </a:extLst>
          </p:cNvPr>
          <p:cNvPicPr>
            <a:picLocks noChangeAspect="1"/>
          </p:cNvPicPr>
          <p:nvPr/>
        </p:nvPicPr>
        <p:blipFill>
          <a:blip r:embed="rId4"/>
          <a:stretch>
            <a:fillRect/>
          </a:stretch>
        </p:blipFill>
        <p:spPr>
          <a:xfrm>
            <a:off x="6028278" y="2507652"/>
            <a:ext cx="2054577" cy="4203113"/>
          </a:xfrm>
          <a:prstGeom prst="rect">
            <a:avLst/>
          </a:prstGeom>
        </p:spPr>
      </p:pic>
      <p:pic>
        <p:nvPicPr>
          <p:cNvPr id="12" name="Immagine 11" descr="Immagine che contiene screenshot&#10;&#10;Descrizione generata automaticamente">
            <a:extLst>
              <a:ext uri="{FF2B5EF4-FFF2-40B4-BE49-F238E27FC236}">
                <a16:creationId xmlns:a16="http://schemas.microsoft.com/office/drawing/2014/main" id="{DE317E9C-5073-477D-B51A-B3CB938E6A3F}"/>
              </a:ext>
            </a:extLst>
          </p:cNvPr>
          <p:cNvPicPr>
            <a:picLocks noChangeAspect="1"/>
          </p:cNvPicPr>
          <p:nvPr/>
        </p:nvPicPr>
        <p:blipFill>
          <a:blip r:embed="rId5"/>
          <a:stretch>
            <a:fillRect/>
          </a:stretch>
        </p:blipFill>
        <p:spPr>
          <a:xfrm>
            <a:off x="9005112" y="2492382"/>
            <a:ext cx="2116385" cy="4233882"/>
          </a:xfrm>
          <a:prstGeom prst="rect">
            <a:avLst/>
          </a:prstGeom>
        </p:spPr>
      </p:pic>
      <p:cxnSp>
        <p:nvCxnSpPr>
          <p:cNvPr id="14" name="Connettore 2 13">
            <a:extLst>
              <a:ext uri="{FF2B5EF4-FFF2-40B4-BE49-F238E27FC236}">
                <a16:creationId xmlns:a16="http://schemas.microsoft.com/office/drawing/2014/main" id="{711AB86C-087F-4AA0-AC4F-4398A46D5714}"/>
              </a:ext>
            </a:extLst>
          </p:cNvPr>
          <p:cNvCxnSpPr>
            <a:cxnSpLocks/>
            <a:endCxn id="8" idx="1"/>
          </p:cNvCxnSpPr>
          <p:nvPr/>
        </p:nvCxnSpPr>
        <p:spPr>
          <a:xfrm flipV="1">
            <a:off x="2469529" y="4609209"/>
            <a:ext cx="831610" cy="1523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38260968-432A-4181-ACFF-9D2CB2D694C1}"/>
              </a:ext>
            </a:extLst>
          </p:cNvPr>
          <p:cNvCxnSpPr>
            <a:cxnSpLocks/>
            <a:stCxn id="8" idx="3"/>
            <a:endCxn id="10" idx="1"/>
          </p:cNvCxnSpPr>
          <p:nvPr/>
        </p:nvCxnSpPr>
        <p:spPr>
          <a:xfrm>
            <a:off x="5229229" y="4609209"/>
            <a:ext cx="799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A3C9759-4CBC-4116-9FFC-938262D1D667}"/>
              </a:ext>
            </a:extLst>
          </p:cNvPr>
          <p:cNvCxnSpPr>
            <a:stCxn id="10" idx="3"/>
          </p:cNvCxnSpPr>
          <p:nvPr/>
        </p:nvCxnSpPr>
        <p:spPr>
          <a:xfrm>
            <a:off x="8082855" y="4609209"/>
            <a:ext cx="731961" cy="130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40514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A66CBB-84E9-455A-925C-2001F775EB81}"/>
              </a:ext>
            </a:extLst>
          </p:cNvPr>
          <p:cNvPicPr>
            <a:picLocks noChangeAspect="1" noChangeArrowheads="1"/>
          </p:cNvPicPr>
          <p:nvPr/>
        </p:nvPicPr>
        <p:blipFill rotWithShape="1">
          <a:blip r:embed="rId3">
            <a:duotone>
              <a:prstClr val="black"/>
              <a:schemeClr val="accent5">
                <a:tint val="45000"/>
                <a:satMod val="400000"/>
              </a:schemeClr>
            </a:duotone>
            <a:alphaModFix amt="15000"/>
          </a:blip>
          <a:srcRect t="10614" b="101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FUTURE WORK</a:t>
            </a:r>
          </a:p>
        </p:txBody>
      </p:sp>
      <p:sp>
        <p:nvSpPr>
          <p:cNvPr id="1028" name="Rectangle 134">
            <a:extLst>
              <a:ext uri="{FF2B5EF4-FFF2-40B4-BE49-F238E27FC236}">
                <a16:creationId xmlns:a16="http://schemas.microsoft.com/office/drawing/2014/main" id="{98AA0E06-14DE-4C1A-B11B-D05846A2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CasellaDiTesto 13">
            <a:extLst>
              <a:ext uri="{FF2B5EF4-FFF2-40B4-BE49-F238E27FC236}">
                <a16:creationId xmlns:a16="http://schemas.microsoft.com/office/drawing/2014/main" id="{F4E18B45-6028-4597-8F37-A7168C7A3371}"/>
              </a:ext>
            </a:extLst>
          </p:cNvPr>
          <p:cNvSpPr txBox="1"/>
          <p:nvPr/>
        </p:nvSpPr>
        <p:spPr>
          <a:xfrm>
            <a:off x="1103312" y="2052919"/>
            <a:ext cx="8946541" cy="2412756"/>
          </a:xfrm>
          <a:prstGeom prst="rect">
            <a:avLst/>
          </a:prstGeom>
        </p:spPr>
        <p:txBody>
          <a:bodyPr vert="horz" lIns="91440" tIns="45720" rIns="91440" bIns="45720" rtlCol="0" anchor="ctr">
            <a:normAutofit/>
          </a:bodyPr>
          <a:lstStyle/>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Possibility to add a book through the bar code (there’s a Google API book that let us to research it)</a:t>
            </a:r>
          </a:p>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Possibility to see an abstract of the  book</a:t>
            </a:r>
          </a:p>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Possibility to add a review</a:t>
            </a:r>
          </a:p>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Possibility to create a list of suggest book based on the genre.</a:t>
            </a:r>
          </a:p>
          <a:p>
            <a:pPr>
              <a:spcBef>
                <a:spcPts val="1000"/>
              </a:spcBef>
              <a:buClr>
                <a:schemeClr val="accent1">
                  <a:lumMod val="60000"/>
                  <a:lumOff val="40000"/>
                </a:schemeClr>
              </a:buClr>
              <a:buSzPct val="80000"/>
              <a:buFont typeface="Wingdings 3" charset="2"/>
              <a:buChar char=""/>
            </a:pPr>
            <a:endParaRPr lang="en-US" dirty="0">
              <a:latin typeface="+mj-lt"/>
              <a:ea typeface="+mj-ea"/>
              <a:cs typeface="+mj-cs"/>
            </a:endParaRPr>
          </a:p>
        </p:txBody>
      </p:sp>
      <p:sp>
        <p:nvSpPr>
          <p:cNvPr id="3" name="CasellaDiTesto 2">
            <a:extLst>
              <a:ext uri="{FF2B5EF4-FFF2-40B4-BE49-F238E27FC236}">
                <a16:creationId xmlns:a16="http://schemas.microsoft.com/office/drawing/2014/main" id="{D024E8AB-A77A-46AE-AC16-2A58FB56485A}"/>
              </a:ext>
            </a:extLst>
          </p:cNvPr>
          <p:cNvSpPr txBox="1"/>
          <p:nvPr/>
        </p:nvSpPr>
        <p:spPr>
          <a:xfrm>
            <a:off x="646111" y="452718"/>
            <a:ext cx="8946541" cy="2412756"/>
          </a:xfrm>
          <a:prstGeom prst="rect">
            <a:avLst/>
          </a:prstGeom>
        </p:spPr>
        <p:txBody>
          <a:bodyPr vert="horz" lIns="91440" tIns="45720" rIns="91440" bIns="45720" rtlCol="0" anchor="ctr">
            <a:normAutofit/>
          </a:bodyPr>
          <a:lstStyle/>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It could be interesting improve the following app with:</a:t>
            </a:r>
          </a:p>
        </p:txBody>
      </p:sp>
    </p:spTree>
    <p:extLst>
      <p:ext uri="{BB962C8B-B14F-4D97-AF65-F5344CB8AC3E}">
        <p14:creationId xmlns:p14="http://schemas.microsoft.com/office/powerpoint/2010/main" val="420974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4"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7B328C12-9733-496C-85A5-EC04990E64C8}"/>
              </a:ext>
            </a:extLst>
          </p:cNvPr>
          <p:cNvSpPr>
            <a:spLocks noGrp="1"/>
          </p:cNvSpPr>
          <p:nvPr>
            <p:ph type="title"/>
          </p:nvPr>
        </p:nvSpPr>
        <p:spPr>
          <a:xfrm>
            <a:off x="648930" y="629267"/>
            <a:ext cx="9252154" cy="1016654"/>
          </a:xfrm>
        </p:spPr>
        <p:txBody>
          <a:bodyPr>
            <a:normAutofit/>
          </a:bodyPr>
          <a:lstStyle/>
          <a:p>
            <a:r>
              <a:rPr lang="it-IT">
                <a:solidFill>
                  <a:srgbClr val="EBEBEB"/>
                </a:solidFill>
              </a:rPr>
              <a:t>TABLE OF CONTENTS</a:t>
            </a:r>
          </a:p>
        </p:txBody>
      </p:sp>
      <p:sp>
        <p:nvSpPr>
          <p:cNvPr id="46" name="Rectangle 45">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8" name="Segnaposto contenuto 2">
            <a:extLst>
              <a:ext uri="{FF2B5EF4-FFF2-40B4-BE49-F238E27FC236}">
                <a16:creationId xmlns:a16="http://schemas.microsoft.com/office/drawing/2014/main" id="{6968BA63-9986-4F84-9EC2-34471A144C95}"/>
              </a:ext>
            </a:extLst>
          </p:cNvPr>
          <p:cNvGraphicFramePr>
            <a:graphicFrameLocks noGrp="1"/>
          </p:cNvGraphicFramePr>
          <p:nvPr>
            <p:ph idx="1"/>
            <p:extLst>
              <p:ext uri="{D42A27DB-BD31-4B8C-83A1-F6EECF244321}">
                <p14:modId xmlns:p14="http://schemas.microsoft.com/office/powerpoint/2010/main" val="349101423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406162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0"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7B328C12-9733-496C-85A5-EC04990E64C8}"/>
              </a:ext>
            </a:extLst>
          </p:cNvPr>
          <p:cNvSpPr>
            <a:spLocks noGrp="1"/>
          </p:cNvSpPr>
          <p:nvPr>
            <p:ph type="title"/>
          </p:nvPr>
        </p:nvSpPr>
        <p:spPr>
          <a:xfrm>
            <a:off x="648930" y="629267"/>
            <a:ext cx="9252154" cy="1016654"/>
          </a:xfrm>
        </p:spPr>
        <p:txBody>
          <a:bodyPr>
            <a:normAutofit/>
          </a:bodyPr>
          <a:lstStyle/>
          <a:p>
            <a:r>
              <a:rPr lang="it-IT" dirty="0">
                <a:solidFill>
                  <a:srgbClr val="EBEBEB"/>
                </a:solidFill>
              </a:rPr>
              <a:t>1-INTRODUCTION</a:t>
            </a:r>
          </a:p>
        </p:txBody>
      </p:sp>
      <p:sp>
        <p:nvSpPr>
          <p:cNvPr id="62" name="Rectangle 61">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4" name="Freeform: Shape 63">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8" name="Segnaposto contenuto 2">
            <a:extLst>
              <a:ext uri="{FF2B5EF4-FFF2-40B4-BE49-F238E27FC236}">
                <a16:creationId xmlns:a16="http://schemas.microsoft.com/office/drawing/2014/main" id="{6968BA63-9986-4F84-9EC2-34471A144C95}"/>
              </a:ext>
            </a:extLst>
          </p:cNvPr>
          <p:cNvGraphicFramePr>
            <a:graphicFrameLocks noGrp="1"/>
          </p:cNvGraphicFramePr>
          <p:nvPr>
            <p:ph idx="1"/>
            <p:extLst>
              <p:ext uri="{D42A27DB-BD31-4B8C-83A1-F6EECF244321}">
                <p14:modId xmlns:p14="http://schemas.microsoft.com/office/powerpoint/2010/main" val="788489774"/>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itolo 1">
            <a:extLst>
              <a:ext uri="{FF2B5EF4-FFF2-40B4-BE49-F238E27FC236}">
                <a16:creationId xmlns:a16="http://schemas.microsoft.com/office/drawing/2014/main" id="{5347F4D0-FF00-4700-B2C0-4FF06C117944}"/>
              </a:ext>
            </a:extLst>
          </p:cNvPr>
          <p:cNvSpPr txBox="1">
            <a:spLocks/>
          </p:cNvSpPr>
          <p:nvPr/>
        </p:nvSpPr>
        <p:spPr>
          <a:xfrm>
            <a:off x="1528558" y="2275188"/>
            <a:ext cx="9252154" cy="101665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solidFill>
                  <a:schemeClr val="accent4"/>
                </a:solidFill>
              </a:rPr>
              <a:t>Requirements</a:t>
            </a:r>
            <a:r>
              <a:rPr lang="it-IT" dirty="0">
                <a:solidFill>
                  <a:schemeClr val="accent4"/>
                </a:solidFill>
              </a:rPr>
              <a:t> of the app: </a:t>
            </a:r>
          </a:p>
        </p:txBody>
      </p:sp>
      <p:pic>
        <p:nvPicPr>
          <p:cNvPr id="2052" name="Picture 4" descr="Nodejs - Free brands and logotypes icons">
            <a:extLst>
              <a:ext uri="{FF2B5EF4-FFF2-40B4-BE49-F238E27FC236}">
                <a16:creationId xmlns:a16="http://schemas.microsoft.com/office/drawing/2014/main" id="{DAF4CB96-0B60-498E-8032-B3F0CC965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9158" y="3437986"/>
            <a:ext cx="1401559" cy="90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7219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41" name="Picture 140">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3" name="Oval 142">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5" name="Picture 144">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7" name="Picture 146">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9" name="Rectangle 148">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4872011" y="1447800"/>
            <a:ext cx="5108601" cy="3329581"/>
          </a:xfrm>
        </p:spPr>
        <p:txBody>
          <a:bodyPr vert="horz" lIns="91440" tIns="45720" rIns="91440" bIns="45720" rtlCol="0" anchor="b">
            <a:normAutofit/>
          </a:bodyPr>
          <a:lstStyle/>
          <a:p>
            <a:r>
              <a:rPr lang="en-US" sz="4500"/>
              <a:t>AUTHENTICATION</a:t>
            </a:r>
          </a:p>
        </p:txBody>
      </p:sp>
      <p:sp>
        <p:nvSpPr>
          <p:cNvPr id="151" name="Rectangle 150">
            <a:extLst>
              <a:ext uri="{FF2B5EF4-FFF2-40B4-BE49-F238E27FC236}">
                <a16:creationId xmlns:a16="http://schemas.microsoft.com/office/drawing/2014/main" id="{35E5F32B-E26E-4DF6-89A9-450AA9F52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57780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7">
            <a:extLst>
              <a:ext uri="{FF2B5EF4-FFF2-40B4-BE49-F238E27FC236}">
                <a16:creationId xmlns:a16="http://schemas.microsoft.com/office/drawing/2014/main" id="{4D915B9B-1331-4606-8B97-A8604BF2E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55" name="Freeform 5">
            <a:extLst>
              <a:ext uri="{FF2B5EF4-FFF2-40B4-BE49-F238E27FC236}">
                <a16:creationId xmlns:a16="http://schemas.microsoft.com/office/drawing/2014/main" id="{44D2E943-C326-4918-A8CD-20EE49BAF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8060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1030" name="Picture 6" descr="Free icons designed by Google | Flaticon">
            <a:extLst>
              <a:ext uri="{FF2B5EF4-FFF2-40B4-BE49-F238E27FC236}">
                <a16:creationId xmlns:a16="http://schemas.microsoft.com/office/drawing/2014/main" id="{764FDFF0-9461-406D-8FCF-FDA2035CB5C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94578" y="1447800"/>
            <a:ext cx="2042159" cy="20421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A5687DC6-49C4-4C43-BDF0-C8F2B957A168}"/>
              </a:ext>
            </a:extLst>
          </p:cNvPr>
          <p:cNvPicPr>
            <a:picLocks noChangeAspect="1"/>
          </p:cNvPicPr>
          <p:nvPr/>
        </p:nvPicPr>
        <p:blipFill>
          <a:blip r:embed="rId8"/>
          <a:stretch>
            <a:fillRect/>
          </a:stretch>
        </p:blipFill>
        <p:spPr>
          <a:xfrm>
            <a:off x="754219" y="3596640"/>
            <a:ext cx="2722878" cy="2042159"/>
          </a:xfrm>
          <a:prstGeom prst="rect">
            <a:avLst/>
          </a:prstGeom>
          <a:effectLst/>
        </p:spPr>
      </p:pic>
    </p:spTree>
    <p:extLst>
      <p:ext uri="{BB962C8B-B14F-4D97-AF65-F5344CB8AC3E}">
        <p14:creationId xmlns:p14="http://schemas.microsoft.com/office/powerpoint/2010/main" val="2635682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93" name="Picture 192">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4" name="Oval 193">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5" name="Picture 194">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6" name="Picture 195">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7" name="Rectangle 196">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81955" y="449434"/>
            <a:ext cx="4377104" cy="620051"/>
          </a:xfrm>
        </p:spPr>
        <p:txBody>
          <a:bodyPr vert="horz" lIns="91440" tIns="45720" rIns="91440" bIns="45720" rtlCol="0" anchor="b">
            <a:normAutofit fontScale="90000"/>
          </a:bodyPr>
          <a:lstStyle/>
          <a:p>
            <a:r>
              <a:rPr lang="en-US" sz="4000" dirty="0"/>
              <a:t>AUTHENTICATION</a:t>
            </a:r>
          </a:p>
        </p:txBody>
      </p:sp>
      <p:sp>
        <p:nvSpPr>
          <p:cNvPr id="198" name="Freeform 8">
            <a:extLst>
              <a:ext uri="{FF2B5EF4-FFF2-40B4-BE49-F238E27FC236}">
                <a16:creationId xmlns:a16="http://schemas.microsoft.com/office/drawing/2014/main" id="{DB663B83-B43D-49A4-B9B6-99AC59B6A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99" name="Rectangle 198">
            <a:extLst>
              <a:ext uri="{FF2B5EF4-FFF2-40B4-BE49-F238E27FC236}">
                <a16:creationId xmlns:a16="http://schemas.microsoft.com/office/drawing/2014/main" id="{A2311666-3A11-4308-8495-0C18CD907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109" y="0"/>
            <a:ext cx="499189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5">
            <a:extLst>
              <a:ext uri="{FF2B5EF4-FFF2-40B4-BE49-F238E27FC236}">
                <a16:creationId xmlns:a16="http://schemas.microsoft.com/office/drawing/2014/main" id="{B7C67DFE-14C7-448A-8AE0-B9E98BF7F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3900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01" name="Rectangle 200">
            <a:extLst>
              <a:ext uri="{FF2B5EF4-FFF2-40B4-BE49-F238E27FC236}">
                <a16:creationId xmlns:a16="http://schemas.microsoft.com/office/drawing/2014/main" id="{B9348A37-8C9E-47DD-ACDC-5621C9D5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30" name="Picture 6" descr="Free icons designed by Google | Flaticon">
            <a:extLst>
              <a:ext uri="{FF2B5EF4-FFF2-40B4-BE49-F238E27FC236}">
                <a16:creationId xmlns:a16="http://schemas.microsoft.com/office/drawing/2014/main" id="{764FDFF0-9461-406D-8FCF-FDA2035CB5CF}"/>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64541" y="308721"/>
            <a:ext cx="632237" cy="6322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A5687DC6-49C4-4C43-BDF0-C8F2B957A168}"/>
              </a:ext>
            </a:extLst>
          </p:cNvPr>
          <p:cNvPicPr>
            <a:picLocks noChangeAspect="1"/>
          </p:cNvPicPr>
          <p:nvPr/>
        </p:nvPicPr>
        <p:blipFill>
          <a:blip r:embed="rId8"/>
          <a:stretch>
            <a:fillRect/>
          </a:stretch>
        </p:blipFill>
        <p:spPr>
          <a:xfrm>
            <a:off x="8703649" y="128017"/>
            <a:ext cx="1324862" cy="993647"/>
          </a:xfrm>
          <a:prstGeom prst="rect">
            <a:avLst/>
          </a:prstGeom>
          <a:effectLst/>
        </p:spPr>
      </p:pic>
      <p:sp>
        <p:nvSpPr>
          <p:cNvPr id="10" name="CasellaDiTesto 9">
            <a:extLst>
              <a:ext uri="{FF2B5EF4-FFF2-40B4-BE49-F238E27FC236}">
                <a16:creationId xmlns:a16="http://schemas.microsoft.com/office/drawing/2014/main" id="{9D5BE597-CF6E-46F8-A6C4-191FEC1EEAAE}"/>
              </a:ext>
            </a:extLst>
          </p:cNvPr>
          <p:cNvSpPr txBox="1"/>
          <p:nvPr/>
        </p:nvSpPr>
        <p:spPr>
          <a:xfrm>
            <a:off x="650669" y="1382234"/>
            <a:ext cx="4873592" cy="4866166"/>
          </a:xfrm>
          <a:prstGeom prst="rect">
            <a:avLst/>
          </a:prstGeom>
        </p:spPr>
        <p:txBody>
          <a:bodyPr vert="horz" lIns="91440" tIns="45720" rIns="91440" bIns="45720" rtlCol="0">
            <a:normAutofit/>
          </a:bodyPr>
          <a:lstStyle/>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The authentication is done through Firebase. The sign in is done through</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1) Email and password</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2) Google</a:t>
            </a:r>
          </a:p>
          <a:p>
            <a:pPr>
              <a:lnSpc>
                <a:spcPct val="90000"/>
              </a:lnSpc>
              <a:spcBef>
                <a:spcPts val="1000"/>
              </a:spcBef>
              <a:buClr>
                <a:schemeClr val="accent1">
                  <a:lumMod val="60000"/>
                  <a:lumOff val="40000"/>
                </a:schemeClr>
              </a:buClr>
              <a:buSzPct val="80000"/>
            </a:pPr>
            <a:r>
              <a:rPr lang="en-US" sz="1700" dirty="0">
                <a:latin typeface="+mj-lt"/>
                <a:ea typeface="+mj-ea"/>
                <a:cs typeface="+mj-cs"/>
              </a:rPr>
              <a:t>The orange </a:t>
            </a:r>
            <a:r>
              <a:rPr lang="en-US" sz="1700" dirty="0" err="1">
                <a:latin typeface="+mj-lt"/>
                <a:ea typeface="+mj-ea"/>
                <a:cs typeface="+mj-cs"/>
              </a:rPr>
              <a:t>Textfields</a:t>
            </a:r>
            <a:r>
              <a:rPr lang="en-US" sz="1700" dirty="0">
                <a:latin typeface="+mj-lt"/>
                <a:ea typeface="+mj-ea"/>
                <a:cs typeface="+mj-cs"/>
              </a:rPr>
              <a:t> are hyperlinks which lets us to jump from the Login activity to Sign up activity or </a:t>
            </a:r>
            <a:r>
              <a:rPr lang="en-US" sz="1700" dirty="0" err="1">
                <a:latin typeface="+mj-lt"/>
                <a:ea typeface="+mj-ea"/>
                <a:cs typeface="+mj-cs"/>
              </a:rPr>
              <a:t>viceversa</a:t>
            </a:r>
            <a:r>
              <a:rPr lang="en-US" sz="1700" dirty="0">
                <a:latin typeface="+mj-lt"/>
                <a:ea typeface="+mj-ea"/>
                <a:cs typeface="+mj-cs"/>
              </a:rPr>
              <a:t>.</a:t>
            </a:r>
          </a:p>
          <a:p>
            <a:pPr>
              <a:lnSpc>
                <a:spcPct val="90000"/>
              </a:lnSpc>
              <a:spcBef>
                <a:spcPts val="1000"/>
              </a:spcBef>
              <a:buClr>
                <a:schemeClr val="accent1">
                  <a:lumMod val="60000"/>
                  <a:lumOff val="40000"/>
                </a:schemeClr>
              </a:buClr>
              <a:buSzPct val="80000"/>
            </a:pPr>
            <a:r>
              <a:rPr lang="en-US" sz="1700" dirty="0">
                <a:latin typeface="+mj-lt"/>
                <a:ea typeface="+mj-ea"/>
                <a:cs typeface="+mj-cs"/>
              </a:rPr>
              <a:t>After complete the form there’s the possibility to create a user into Firebase or there’s the possibility to verify that the email and password are correct for entering inside to the app using the buttons (Sign up or Sign in) .</a:t>
            </a:r>
          </a:p>
          <a:p>
            <a:pPr>
              <a:lnSpc>
                <a:spcPct val="90000"/>
              </a:lnSpc>
              <a:spcBef>
                <a:spcPts val="1000"/>
              </a:spcBef>
              <a:buClr>
                <a:schemeClr val="accent1">
                  <a:lumMod val="60000"/>
                  <a:lumOff val="40000"/>
                </a:schemeClr>
              </a:buClr>
              <a:buSzPct val="80000"/>
            </a:pPr>
            <a:r>
              <a:rPr lang="en-US" sz="1700" dirty="0">
                <a:latin typeface="+mj-lt"/>
                <a:ea typeface="+mj-ea"/>
                <a:cs typeface="+mj-cs"/>
              </a:rPr>
              <a:t>Another important issue that let us to perform better the system is the possibility to enter into the system through the Google access click on  </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pic>
        <p:nvPicPr>
          <p:cNvPr id="14" name="Immagine 13" descr="Immagine che contiene screenshot&#10;&#10;Descrizione generata automaticamente">
            <a:extLst>
              <a:ext uri="{FF2B5EF4-FFF2-40B4-BE49-F238E27FC236}">
                <a16:creationId xmlns:a16="http://schemas.microsoft.com/office/drawing/2014/main" id="{DCBCC403-7D03-4F7D-8C10-FC3931381A54}"/>
              </a:ext>
            </a:extLst>
          </p:cNvPr>
          <p:cNvPicPr>
            <a:picLocks noChangeAspect="1"/>
          </p:cNvPicPr>
          <p:nvPr/>
        </p:nvPicPr>
        <p:blipFill>
          <a:blip r:embed="rId9"/>
          <a:stretch>
            <a:fillRect/>
          </a:stretch>
        </p:blipFill>
        <p:spPr>
          <a:xfrm>
            <a:off x="9896301" y="1676400"/>
            <a:ext cx="1431677" cy="2896800"/>
          </a:xfrm>
          <a:prstGeom prst="rect">
            <a:avLst/>
          </a:prstGeom>
        </p:spPr>
      </p:pic>
      <p:pic>
        <p:nvPicPr>
          <p:cNvPr id="18" name="Immagine 17" descr="Immagine che contiene screenshot&#10;&#10;Descrizione generata automaticamente">
            <a:extLst>
              <a:ext uri="{FF2B5EF4-FFF2-40B4-BE49-F238E27FC236}">
                <a16:creationId xmlns:a16="http://schemas.microsoft.com/office/drawing/2014/main" id="{9C9B3695-7A32-4D00-A234-6E280F8FF6F1}"/>
              </a:ext>
            </a:extLst>
          </p:cNvPr>
          <p:cNvPicPr>
            <a:picLocks noChangeAspect="1"/>
          </p:cNvPicPr>
          <p:nvPr/>
        </p:nvPicPr>
        <p:blipFill>
          <a:blip r:embed="rId10"/>
          <a:stretch>
            <a:fillRect/>
          </a:stretch>
        </p:blipFill>
        <p:spPr>
          <a:xfrm>
            <a:off x="7200109" y="1676400"/>
            <a:ext cx="1409254" cy="2896800"/>
          </a:xfrm>
          <a:prstGeom prst="rect">
            <a:avLst/>
          </a:prstGeom>
        </p:spPr>
      </p:pic>
      <p:cxnSp>
        <p:nvCxnSpPr>
          <p:cNvPr id="20" name="Connettore a gomito 19">
            <a:extLst>
              <a:ext uri="{FF2B5EF4-FFF2-40B4-BE49-F238E27FC236}">
                <a16:creationId xmlns:a16="http://schemas.microsoft.com/office/drawing/2014/main" id="{5CAA624B-F4F5-46C6-963A-4F3386ABB267}"/>
              </a:ext>
            </a:extLst>
          </p:cNvPr>
          <p:cNvCxnSpPr>
            <a:cxnSpLocks/>
            <a:endCxn id="18" idx="3"/>
          </p:cNvCxnSpPr>
          <p:nvPr/>
        </p:nvCxnSpPr>
        <p:spPr>
          <a:xfrm rot="10800000">
            <a:off x="8609364" y="3124800"/>
            <a:ext cx="2289009" cy="1787442"/>
          </a:xfrm>
          <a:prstGeom prst="bentConnector3">
            <a:avLst>
              <a:gd name="adj1" fmla="val 421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D6E18AA3-B994-4D89-80E4-349ACAA1B89D}"/>
              </a:ext>
            </a:extLst>
          </p:cNvPr>
          <p:cNvCxnSpPr>
            <a:cxnSpLocks/>
          </p:cNvCxnSpPr>
          <p:nvPr/>
        </p:nvCxnSpPr>
        <p:spPr>
          <a:xfrm>
            <a:off x="10919637" y="4008474"/>
            <a:ext cx="0" cy="925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Connettore a gomito 127">
            <a:extLst>
              <a:ext uri="{FF2B5EF4-FFF2-40B4-BE49-F238E27FC236}">
                <a16:creationId xmlns:a16="http://schemas.microsoft.com/office/drawing/2014/main" id="{FFBFE3CF-EE02-42FB-B3F4-DB627E4E16B1}"/>
              </a:ext>
            </a:extLst>
          </p:cNvPr>
          <p:cNvCxnSpPr>
            <a:cxnSpLocks/>
          </p:cNvCxnSpPr>
          <p:nvPr/>
        </p:nvCxnSpPr>
        <p:spPr>
          <a:xfrm flipV="1">
            <a:off x="8540783" y="2892347"/>
            <a:ext cx="1355518" cy="99765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a gomito 132">
            <a:extLst>
              <a:ext uri="{FF2B5EF4-FFF2-40B4-BE49-F238E27FC236}">
                <a16:creationId xmlns:a16="http://schemas.microsoft.com/office/drawing/2014/main" id="{F0ED72D0-8FE7-4F76-B7DC-92133002B267}"/>
              </a:ext>
            </a:extLst>
          </p:cNvPr>
          <p:cNvCxnSpPr>
            <a:cxnSpLocks/>
          </p:cNvCxnSpPr>
          <p:nvPr/>
        </p:nvCxnSpPr>
        <p:spPr>
          <a:xfrm>
            <a:off x="8411751" y="3709641"/>
            <a:ext cx="197261" cy="18036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8B0AADD0-ACCE-4C5A-BD05-872E2B0A9071}"/>
              </a:ext>
            </a:extLst>
          </p:cNvPr>
          <p:cNvCxnSpPr/>
          <p:nvPr/>
        </p:nvCxnSpPr>
        <p:spPr>
          <a:xfrm>
            <a:off x="7732302" y="3524196"/>
            <a:ext cx="750796" cy="2248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Connettore 2 137">
            <a:extLst>
              <a:ext uri="{FF2B5EF4-FFF2-40B4-BE49-F238E27FC236}">
                <a16:creationId xmlns:a16="http://schemas.microsoft.com/office/drawing/2014/main" id="{760CA6D6-D9F9-4393-A216-A25B8F289806}"/>
              </a:ext>
            </a:extLst>
          </p:cNvPr>
          <p:cNvCxnSpPr/>
          <p:nvPr/>
        </p:nvCxnSpPr>
        <p:spPr>
          <a:xfrm flipH="1">
            <a:off x="10042972" y="3579614"/>
            <a:ext cx="737740" cy="219267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42" name="Connettore 2 141">
            <a:extLst>
              <a:ext uri="{FF2B5EF4-FFF2-40B4-BE49-F238E27FC236}">
                <a16:creationId xmlns:a16="http://schemas.microsoft.com/office/drawing/2014/main" id="{289AC4A6-360C-44D2-B706-6A1C6B1F720A}"/>
              </a:ext>
            </a:extLst>
          </p:cNvPr>
          <p:cNvCxnSpPr/>
          <p:nvPr/>
        </p:nvCxnSpPr>
        <p:spPr>
          <a:xfrm>
            <a:off x="7913979" y="3179425"/>
            <a:ext cx="621698" cy="225410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44" name="Immagine 143" descr="Immagine che contiene screenshot&#10;&#10;Descrizione generata automaticamente">
            <a:extLst>
              <a:ext uri="{FF2B5EF4-FFF2-40B4-BE49-F238E27FC236}">
                <a16:creationId xmlns:a16="http://schemas.microsoft.com/office/drawing/2014/main" id="{EE537EFD-0D36-4FBC-8EBB-CAB0A2E35D6A}"/>
              </a:ext>
            </a:extLst>
          </p:cNvPr>
          <p:cNvPicPr>
            <a:picLocks noChangeAspect="1"/>
          </p:cNvPicPr>
          <p:nvPr/>
        </p:nvPicPr>
        <p:blipFill>
          <a:blip r:embed="rId11"/>
          <a:stretch>
            <a:fillRect/>
          </a:stretch>
        </p:blipFill>
        <p:spPr>
          <a:xfrm>
            <a:off x="8516165" y="4306476"/>
            <a:ext cx="1406421" cy="2444649"/>
          </a:xfrm>
          <a:prstGeom prst="rect">
            <a:avLst/>
          </a:prstGeom>
          <a:effectLst/>
        </p:spPr>
      </p:pic>
      <p:pic>
        <p:nvPicPr>
          <p:cNvPr id="154" name="Picture 6" descr="Free icons designed by Google | Flaticon">
            <a:extLst>
              <a:ext uri="{FF2B5EF4-FFF2-40B4-BE49-F238E27FC236}">
                <a16:creationId xmlns:a16="http://schemas.microsoft.com/office/drawing/2014/main" id="{8A05C337-CC32-43B7-9CFC-897A995F06F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409436" y="5783377"/>
            <a:ext cx="274573" cy="27457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3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E749226-D8AF-4B89-B762-B52FC9482E3F}"/>
              </a:ext>
            </a:extLst>
          </p:cNvPr>
          <p:cNvPicPr>
            <a:picLocks noChangeAspect="1"/>
          </p:cNvPicPr>
          <p:nvPr/>
        </p:nvPicPr>
        <p:blipFill rotWithShape="1">
          <a:blip r:embed="rId3">
            <a:alphaModFix/>
          </a:blip>
          <a:srcRect l="94" t="1982" r="1" b="13512"/>
          <a:stretch/>
        </p:blipFill>
        <p:spPr>
          <a:xfrm>
            <a:off x="20" y="10"/>
            <a:ext cx="12191980" cy="6857990"/>
          </a:xfrm>
          <a:prstGeom prst="rect">
            <a:avLst/>
          </a:prstGeom>
        </p:spPr>
      </p:pic>
      <p:sp>
        <p:nvSpPr>
          <p:cNvPr id="99" name="Rectangle 98">
            <a:extLst>
              <a:ext uri="{FF2B5EF4-FFF2-40B4-BE49-F238E27FC236}">
                <a16:creationId xmlns:a16="http://schemas.microsoft.com/office/drawing/2014/main" id="{B2144DB0-7410-41A8-BE1E-68212DB75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3316" y="0"/>
            <a:ext cx="7770296"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3491931" y="295728"/>
            <a:ext cx="6557921" cy="767688"/>
          </a:xfrm>
        </p:spPr>
        <p:txBody>
          <a:bodyPr vert="horz" lIns="91440" tIns="45720" rIns="91440" bIns="45720" rtlCol="0" anchor="b">
            <a:normAutofit/>
          </a:bodyPr>
          <a:lstStyle/>
          <a:p>
            <a:r>
              <a:rPr lang="en-US" sz="2800" dirty="0"/>
              <a:t>NAVIGATION DRAWER</a:t>
            </a:r>
          </a:p>
        </p:txBody>
      </p:sp>
      <p:sp>
        <p:nvSpPr>
          <p:cNvPr id="101" name="Rectangle 100">
            <a:extLst>
              <a:ext uri="{FF2B5EF4-FFF2-40B4-BE49-F238E27FC236}">
                <a16:creationId xmlns:a16="http://schemas.microsoft.com/office/drawing/2014/main" id="{CC4916B3-7C95-40F3-9194-3D9FE002D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2800" y="1295400"/>
            <a:ext cx="7772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Connettore 2 5">
            <a:extLst>
              <a:ext uri="{FF2B5EF4-FFF2-40B4-BE49-F238E27FC236}">
                <a16:creationId xmlns:a16="http://schemas.microsoft.com/office/drawing/2014/main" id="{74D87CD7-ECC1-4036-812E-501400D2E525}"/>
              </a:ext>
            </a:extLst>
          </p:cNvPr>
          <p:cNvCxnSpPr>
            <a:cxnSpLocks/>
          </p:cNvCxnSpPr>
          <p:nvPr/>
        </p:nvCxnSpPr>
        <p:spPr>
          <a:xfrm>
            <a:off x="2051537" y="1141407"/>
            <a:ext cx="716944" cy="11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FE43C39F-F916-42BE-934B-ADDAD7BF0C5B}"/>
              </a:ext>
            </a:extLst>
          </p:cNvPr>
          <p:cNvSpPr txBox="1"/>
          <p:nvPr/>
        </p:nvSpPr>
        <p:spPr>
          <a:xfrm>
            <a:off x="3557153" y="1496797"/>
            <a:ext cx="4099423" cy="4957165"/>
          </a:xfrm>
          <a:prstGeom prst="rect">
            <a:avLst/>
          </a:prstGeom>
        </p:spPr>
        <p:txBody>
          <a:bodyPr vert="horz" lIns="91440" tIns="45720" rIns="91440" bIns="45720" rtlCol="0">
            <a:normAutofit/>
          </a:bodyPr>
          <a:lstStyle/>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With a navigation drawer with fragments I ‘ve the possibility to see the email where I’m logged in, then the </a:t>
            </a:r>
            <a:r>
              <a:rPr lang="en-US" sz="1700" dirty="0" err="1">
                <a:latin typeface="+mj-lt"/>
                <a:ea typeface="+mj-ea"/>
                <a:cs typeface="+mj-cs"/>
              </a:rPr>
              <a:t>Home,the</a:t>
            </a:r>
            <a:r>
              <a:rPr lang="en-US" sz="1700" dirty="0">
                <a:latin typeface="+mj-lt"/>
                <a:ea typeface="+mj-ea"/>
                <a:cs typeface="+mj-cs"/>
              </a:rPr>
              <a:t> settings, the profile and the possibility to Logout and so going to the Login Form.</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The Home lets to enter to the fragment designed with the </a:t>
            </a:r>
            <a:r>
              <a:rPr lang="en-US" sz="1700" dirty="0" err="1">
                <a:latin typeface="+mj-lt"/>
                <a:ea typeface="+mj-ea"/>
                <a:cs typeface="+mj-cs"/>
              </a:rPr>
              <a:t>ListView</a:t>
            </a:r>
            <a:r>
              <a:rPr lang="en-US" sz="1700" dirty="0">
                <a:latin typeface="+mj-lt"/>
                <a:ea typeface="+mj-ea"/>
                <a:cs typeface="+mj-cs"/>
              </a:rPr>
              <a:t> of books</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The Profile lets to enter to a fragment characterized only by a sequence of information of the user logged in.</a:t>
            </a:r>
          </a:p>
          <a:p>
            <a:pPr>
              <a:lnSpc>
                <a:spcPct val="90000"/>
              </a:lnSpc>
              <a:spcBef>
                <a:spcPts val="1000"/>
              </a:spcBef>
              <a:buClr>
                <a:schemeClr val="accent1">
                  <a:lumMod val="60000"/>
                  <a:lumOff val="40000"/>
                </a:schemeClr>
              </a:buClr>
              <a:buSzPct val="80000"/>
              <a:buFont typeface="Wingdings 3" charset="2"/>
              <a:buChar char=""/>
            </a:pPr>
            <a:r>
              <a:rPr lang="en-US" sz="1700" dirty="0">
                <a:latin typeface="+mj-lt"/>
                <a:ea typeface="+mj-ea"/>
                <a:cs typeface="+mj-cs"/>
              </a:rPr>
              <a:t>The setting let us to set some preference of the user.</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sp>
        <p:nvSpPr>
          <p:cNvPr id="4" name="AutoShape 2">
            <a:extLst>
              <a:ext uri="{FF2B5EF4-FFF2-40B4-BE49-F238E27FC236}">
                <a16:creationId xmlns:a16="http://schemas.microsoft.com/office/drawing/2014/main" id="{C0B2AAB0-B200-4E43-85EB-0D0E6EB0A4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8" name="Immagine 7" descr="Immagine che contiene screenshot&#10;&#10;Descrizione generata automaticamente">
            <a:extLst>
              <a:ext uri="{FF2B5EF4-FFF2-40B4-BE49-F238E27FC236}">
                <a16:creationId xmlns:a16="http://schemas.microsoft.com/office/drawing/2014/main" id="{EC718260-D4A4-428D-9529-0C0BC8BA9B5D}"/>
              </a:ext>
            </a:extLst>
          </p:cNvPr>
          <p:cNvPicPr>
            <a:picLocks noChangeAspect="1"/>
          </p:cNvPicPr>
          <p:nvPr/>
        </p:nvPicPr>
        <p:blipFill>
          <a:blip r:embed="rId4"/>
          <a:stretch>
            <a:fillRect/>
          </a:stretch>
        </p:blipFill>
        <p:spPr>
          <a:xfrm>
            <a:off x="7905194" y="1504921"/>
            <a:ext cx="2502271" cy="5143558"/>
          </a:xfrm>
          <a:prstGeom prst="rect">
            <a:avLst/>
          </a:prstGeom>
        </p:spPr>
      </p:pic>
    </p:spTree>
    <p:extLst>
      <p:ext uri="{BB962C8B-B14F-4D97-AF65-F5344CB8AC3E}">
        <p14:creationId xmlns:p14="http://schemas.microsoft.com/office/powerpoint/2010/main" val="154354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80" name="Picture 79">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8" name="Rectangle 87">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5400"/>
              <a:t>DETAIL OF A BOOK SELECTED</a:t>
            </a:r>
          </a:p>
        </p:txBody>
      </p:sp>
      <p:sp>
        <p:nvSpPr>
          <p:cNvPr id="90" name="Rectangle 89">
            <a:extLst>
              <a:ext uri="{FF2B5EF4-FFF2-40B4-BE49-F238E27FC236}">
                <a16:creationId xmlns:a16="http://schemas.microsoft.com/office/drawing/2014/main" id="{4A419406-751F-4F0E-BECC-275073B9E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descr="Immagine che contiene screenshot&#10;&#10;Descrizione generata automaticamente">
            <a:extLst>
              <a:ext uri="{FF2B5EF4-FFF2-40B4-BE49-F238E27FC236}">
                <a16:creationId xmlns:a16="http://schemas.microsoft.com/office/drawing/2014/main" id="{5325D688-29B9-4F23-9645-396C438D5EF0}"/>
              </a:ext>
            </a:extLst>
          </p:cNvPr>
          <p:cNvPicPr>
            <a:picLocks noChangeAspect="1"/>
          </p:cNvPicPr>
          <p:nvPr/>
        </p:nvPicPr>
        <p:blipFill>
          <a:blip r:embed="rId7"/>
          <a:stretch>
            <a:fillRect/>
          </a:stretch>
        </p:blipFill>
        <p:spPr>
          <a:xfrm>
            <a:off x="2768481" y="533863"/>
            <a:ext cx="1735341" cy="3559674"/>
          </a:xfrm>
          <a:prstGeom prst="rect">
            <a:avLst/>
          </a:prstGeom>
          <a:effectLst/>
        </p:spPr>
      </p:pic>
      <p:sp>
        <p:nvSpPr>
          <p:cNvPr id="92" name="Freeform 5">
            <a:extLst>
              <a:ext uri="{FF2B5EF4-FFF2-40B4-BE49-F238E27FC236}">
                <a16:creationId xmlns:a16="http://schemas.microsoft.com/office/drawing/2014/main" id="{E72855D2-A340-4528-8C72-A5E06CEBE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94" name="Freeform 31">
            <a:extLst>
              <a:ext uri="{FF2B5EF4-FFF2-40B4-BE49-F238E27FC236}">
                <a16:creationId xmlns:a16="http://schemas.microsoft.com/office/drawing/2014/main" id="{761166C2-6268-4F0D-AE15-25825459C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Immagine 4" descr="Immagine che contiene screenshot&#10;&#10;Descrizione generata automaticamente">
            <a:extLst>
              <a:ext uri="{FF2B5EF4-FFF2-40B4-BE49-F238E27FC236}">
                <a16:creationId xmlns:a16="http://schemas.microsoft.com/office/drawing/2014/main" id="{502F2DEE-E878-48EB-AC89-BDC4C0C2AB4C}"/>
              </a:ext>
            </a:extLst>
          </p:cNvPr>
          <p:cNvPicPr>
            <a:picLocks noChangeAspect="1"/>
          </p:cNvPicPr>
          <p:nvPr/>
        </p:nvPicPr>
        <p:blipFill>
          <a:blip r:embed="rId8"/>
          <a:stretch>
            <a:fillRect/>
          </a:stretch>
        </p:blipFill>
        <p:spPr>
          <a:xfrm>
            <a:off x="319921" y="533862"/>
            <a:ext cx="1731616" cy="3559674"/>
          </a:xfrm>
          <a:prstGeom prst="rect">
            <a:avLst/>
          </a:prstGeom>
          <a:effectLst/>
        </p:spPr>
      </p:pic>
      <p:cxnSp>
        <p:nvCxnSpPr>
          <p:cNvPr id="6" name="Connettore 2 5">
            <a:extLst>
              <a:ext uri="{FF2B5EF4-FFF2-40B4-BE49-F238E27FC236}">
                <a16:creationId xmlns:a16="http://schemas.microsoft.com/office/drawing/2014/main" id="{74D87CD7-ECC1-4036-812E-501400D2E525}"/>
              </a:ext>
            </a:extLst>
          </p:cNvPr>
          <p:cNvCxnSpPr>
            <a:cxnSpLocks/>
            <a:endCxn id="9" idx="1"/>
          </p:cNvCxnSpPr>
          <p:nvPr/>
        </p:nvCxnSpPr>
        <p:spPr>
          <a:xfrm>
            <a:off x="2051537" y="1141407"/>
            <a:ext cx="716944" cy="11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FE43C39F-F916-42BE-934B-ADDAD7BF0C5B}"/>
              </a:ext>
            </a:extLst>
          </p:cNvPr>
          <p:cNvSpPr txBox="1"/>
          <p:nvPr/>
        </p:nvSpPr>
        <p:spPr>
          <a:xfrm>
            <a:off x="346692" y="4391935"/>
            <a:ext cx="5077694" cy="1932202"/>
          </a:xfrm>
          <a:prstGeom prst="rect">
            <a:avLst/>
          </a:prstGeom>
        </p:spPr>
        <p:txBody>
          <a:bodyPr vert="horz" lIns="91440" tIns="45720" rIns="91440" bIns="45720" rtlCol="0">
            <a:normAutofit/>
          </a:bodyPr>
          <a:lstStyle/>
          <a:p>
            <a:pPr>
              <a:lnSpc>
                <a:spcPct val="90000"/>
              </a:lnSpc>
              <a:spcBef>
                <a:spcPts val="1000"/>
              </a:spcBef>
              <a:buClr>
                <a:schemeClr val="accent1">
                  <a:lumMod val="60000"/>
                  <a:lumOff val="40000"/>
                </a:schemeClr>
              </a:buClr>
              <a:buSzPct val="80000"/>
              <a:buFont typeface="Wingdings 3" charset="2"/>
              <a:buChar char=""/>
            </a:pPr>
            <a:r>
              <a:rPr lang="en-US" sz="1700" dirty="0">
                <a:solidFill>
                  <a:schemeClr val="accent6">
                    <a:lumMod val="50000"/>
                  </a:schemeClr>
                </a:solidFill>
                <a:latin typeface="+mj-lt"/>
                <a:ea typeface="+mj-ea"/>
                <a:cs typeface="+mj-cs"/>
              </a:rPr>
              <a:t>If we click on the book there’s the possibility to save more information about the book selected like the sentence we prefer and fill   the checkbox if we’ve completed otherwise we leave it as empty.</a:t>
            </a:r>
          </a:p>
          <a:p>
            <a:pPr>
              <a:lnSpc>
                <a:spcPct val="90000"/>
              </a:lnSpc>
              <a:spcBef>
                <a:spcPts val="1000"/>
              </a:spcBef>
              <a:buClr>
                <a:schemeClr val="accent1">
                  <a:lumMod val="60000"/>
                  <a:lumOff val="40000"/>
                </a:schemeClr>
              </a:buClr>
              <a:buSzPct val="80000"/>
              <a:buFont typeface="Wingdings 3" charset="2"/>
              <a:buChar char=""/>
            </a:pPr>
            <a:r>
              <a:rPr lang="en-US" sz="1700" dirty="0">
                <a:solidFill>
                  <a:schemeClr val="accent6">
                    <a:lumMod val="50000"/>
                  </a:schemeClr>
                </a:solidFill>
                <a:latin typeface="+mj-lt"/>
                <a:ea typeface="+mj-ea"/>
                <a:cs typeface="+mj-cs"/>
              </a:rPr>
              <a:t>Then we can modify the information with the UPDATE button.</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spTree>
    <p:extLst>
      <p:ext uri="{BB962C8B-B14F-4D97-AF65-F5344CB8AC3E}">
        <p14:creationId xmlns:p14="http://schemas.microsoft.com/office/powerpoint/2010/main" val="1399911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PROFILE FRAGMENT</a:t>
            </a:r>
          </a:p>
        </p:txBody>
      </p:sp>
      <p:sp>
        <p:nvSpPr>
          <p:cNvPr id="13" name="CasellaDiTesto 12">
            <a:extLst>
              <a:ext uri="{FF2B5EF4-FFF2-40B4-BE49-F238E27FC236}">
                <a16:creationId xmlns:a16="http://schemas.microsoft.com/office/drawing/2014/main" id="{FE43C39F-F916-42BE-934B-ADDAD7BF0C5B}"/>
              </a:ext>
            </a:extLst>
          </p:cNvPr>
          <p:cNvSpPr txBox="1"/>
          <p:nvPr/>
        </p:nvSpPr>
        <p:spPr>
          <a:xfrm>
            <a:off x="648931" y="2438400"/>
            <a:ext cx="4166509" cy="3785419"/>
          </a:xfrm>
          <a:prstGeom prst="rect">
            <a:avLst/>
          </a:prstGeom>
        </p:spPr>
        <p:txBody>
          <a:bodyPr vert="horz" lIns="91440" tIns="45720" rIns="91440" bIns="45720" rtlCol="0">
            <a:normAutofit/>
          </a:bodyPr>
          <a:lstStyle/>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The Profile fragment contain all the </a:t>
            </a:r>
            <a:r>
              <a:rPr lang="en-US" dirty="0" err="1">
                <a:latin typeface="+mj-lt"/>
                <a:ea typeface="+mj-ea"/>
                <a:cs typeface="+mj-cs"/>
              </a:rPr>
              <a:t>informations</a:t>
            </a:r>
            <a:r>
              <a:rPr lang="en-US" dirty="0">
                <a:latin typeface="+mj-lt"/>
                <a:ea typeface="+mj-ea"/>
                <a:cs typeface="+mj-cs"/>
              </a:rPr>
              <a:t> set using the Home fragment and the detail fragment (the number notes, and the number of books read) and the Setting fragment  (the genre books  and the best book for you).</a:t>
            </a:r>
          </a:p>
        </p:txBody>
      </p:sp>
      <p:sp>
        <p:nvSpPr>
          <p:cNvPr id="110"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2" name="Rectangle 111">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Immagine 3" descr="Immagine che contiene screenshot&#10;&#10;Descrizione generata automaticamente">
            <a:extLst>
              <a:ext uri="{FF2B5EF4-FFF2-40B4-BE49-F238E27FC236}">
                <a16:creationId xmlns:a16="http://schemas.microsoft.com/office/drawing/2014/main" id="{A0D50C7D-316E-40AE-9E4D-1FA0EC0EA689}"/>
              </a:ext>
            </a:extLst>
          </p:cNvPr>
          <p:cNvPicPr>
            <a:picLocks noChangeAspect="1"/>
          </p:cNvPicPr>
          <p:nvPr/>
        </p:nvPicPr>
        <p:blipFill>
          <a:blip r:embed="rId3"/>
          <a:stretch>
            <a:fillRect/>
          </a:stretch>
        </p:blipFill>
        <p:spPr>
          <a:xfrm>
            <a:off x="7463053" y="647698"/>
            <a:ext cx="2711767" cy="5562601"/>
          </a:xfrm>
          <a:prstGeom prst="rect">
            <a:avLst/>
          </a:prstGeom>
          <a:effectLst/>
        </p:spPr>
      </p:pic>
      <p:sp>
        <p:nvSpPr>
          <p:cNvPr id="116" name="Rectangle 115">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564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603C1FDD-3EB9-4E32-AAFF-F0872E904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80" name="Picture 79">
            <a:extLst>
              <a:ext uri="{FF2B5EF4-FFF2-40B4-BE49-F238E27FC236}">
                <a16:creationId xmlns:a16="http://schemas.microsoft.com/office/drawing/2014/main" id="{B0C4B3D9-75AB-4AAB-B53A-4232B752D2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1D73A963-D417-4FD9-851E-5E323F67D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72E40AAF-9C56-4002-B55E-6A2558148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CF4F217F-0736-44C0-9047-DD52FCA2F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8" name="Rectangle 87">
            <a:extLst>
              <a:ext uri="{FF2B5EF4-FFF2-40B4-BE49-F238E27FC236}">
                <a16:creationId xmlns:a16="http://schemas.microsoft.com/office/drawing/2014/main" id="{2DCB6E42-3037-40F7-A351-6B952A870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BBAED66C-4CF6-4A55-B5D2-0604F9265A2F}"/>
              </a:ext>
            </a:extLst>
          </p:cNvPr>
          <p:cNvSpPr>
            <a:spLocks noGrp="1"/>
          </p:cNvSpPr>
          <p:nvPr>
            <p:ph type="title"/>
          </p:nvPr>
        </p:nvSpPr>
        <p:spPr>
          <a:xfrm>
            <a:off x="7809954" y="1447800"/>
            <a:ext cx="3947049" cy="3096987"/>
          </a:xfrm>
        </p:spPr>
        <p:txBody>
          <a:bodyPr vert="horz" lIns="91440" tIns="45720" rIns="91440" bIns="45720" rtlCol="0" anchor="b">
            <a:normAutofit/>
          </a:bodyPr>
          <a:lstStyle/>
          <a:p>
            <a:pPr>
              <a:lnSpc>
                <a:spcPct val="90000"/>
              </a:lnSpc>
            </a:pPr>
            <a:r>
              <a:rPr lang="en-US" sz="5400" dirty="0"/>
              <a:t>SETTING FRAGMENT</a:t>
            </a:r>
          </a:p>
        </p:txBody>
      </p:sp>
      <p:sp>
        <p:nvSpPr>
          <p:cNvPr id="90" name="Rectangle 89">
            <a:extLst>
              <a:ext uri="{FF2B5EF4-FFF2-40B4-BE49-F238E27FC236}">
                <a16:creationId xmlns:a16="http://schemas.microsoft.com/office/drawing/2014/main" id="{4A419406-751F-4F0E-BECC-275073B9E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5">
            <a:extLst>
              <a:ext uri="{FF2B5EF4-FFF2-40B4-BE49-F238E27FC236}">
                <a16:creationId xmlns:a16="http://schemas.microsoft.com/office/drawing/2014/main" id="{E72855D2-A340-4528-8C72-A5E06CEBE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94" name="Freeform 31">
            <a:extLst>
              <a:ext uri="{FF2B5EF4-FFF2-40B4-BE49-F238E27FC236}">
                <a16:creationId xmlns:a16="http://schemas.microsoft.com/office/drawing/2014/main" id="{761166C2-6268-4F0D-AE15-25825459C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 name="CasellaDiTesto 12">
            <a:extLst>
              <a:ext uri="{FF2B5EF4-FFF2-40B4-BE49-F238E27FC236}">
                <a16:creationId xmlns:a16="http://schemas.microsoft.com/office/drawing/2014/main" id="{FE43C39F-F916-42BE-934B-ADDAD7BF0C5B}"/>
              </a:ext>
            </a:extLst>
          </p:cNvPr>
          <p:cNvSpPr txBox="1"/>
          <p:nvPr/>
        </p:nvSpPr>
        <p:spPr>
          <a:xfrm>
            <a:off x="2514427" y="481699"/>
            <a:ext cx="4247880" cy="3227942"/>
          </a:xfrm>
          <a:prstGeom prst="rect">
            <a:avLst/>
          </a:prstGeom>
        </p:spPr>
        <p:txBody>
          <a:bodyPr vert="horz" lIns="91440" tIns="45720" rIns="91440" bIns="45720" rtlCol="0">
            <a:normAutofit/>
          </a:bodyPr>
          <a:lstStyle/>
          <a:p>
            <a:pPr>
              <a:lnSpc>
                <a:spcPct val="90000"/>
              </a:lnSpc>
              <a:spcBef>
                <a:spcPts val="1000"/>
              </a:spcBef>
              <a:buClr>
                <a:schemeClr val="accent1">
                  <a:lumMod val="60000"/>
                  <a:lumOff val="40000"/>
                </a:schemeClr>
              </a:buClr>
              <a:buSzPct val="80000"/>
              <a:buFont typeface="Wingdings 3" charset="2"/>
              <a:buChar char=""/>
            </a:pPr>
            <a:r>
              <a:rPr lang="en-US" sz="1700" dirty="0">
                <a:solidFill>
                  <a:schemeClr val="accent6">
                    <a:lumMod val="50000"/>
                  </a:schemeClr>
                </a:solidFill>
                <a:latin typeface="+mj-lt"/>
                <a:ea typeface="+mj-ea"/>
                <a:cs typeface="+mj-cs"/>
              </a:rPr>
              <a:t>The part above of the divider let us to set information related on preference book so the set of genre books that a user can prefer and which is the best book which the user has read. Click on the UPDATE we make a PUT operation. </a:t>
            </a:r>
          </a:p>
          <a:p>
            <a:pPr>
              <a:lnSpc>
                <a:spcPct val="90000"/>
              </a:lnSpc>
              <a:spcBef>
                <a:spcPts val="1000"/>
              </a:spcBef>
              <a:buClr>
                <a:schemeClr val="accent1">
                  <a:lumMod val="60000"/>
                  <a:lumOff val="40000"/>
                </a:schemeClr>
              </a:buClr>
              <a:buSzPct val="80000"/>
              <a:buFont typeface="Wingdings 3" charset="2"/>
              <a:buChar char=""/>
            </a:pPr>
            <a:r>
              <a:rPr lang="en-US" sz="1700" dirty="0">
                <a:solidFill>
                  <a:schemeClr val="accent6">
                    <a:lumMod val="50000"/>
                  </a:schemeClr>
                </a:solidFill>
                <a:latin typeface="+mj-lt"/>
                <a:ea typeface="+mj-ea"/>
                <a:cs typeface="+mj-cs"/>
              </a:rPr>
              <a:t>The below part of the divider instead let us to play a song from the </a:t>
            </a:r>
            <a:r>
              <a:rPr lang="en-US" sz="1700" dirty="0" err="1">
                <a:solidFill>
                  <a:schemeClr val="accent6">
                    <a:lumMod val="50000"/>
                  </a:schemeClr>
                </a:solidFill>
                <a:latin typeface="+mj-lt"/>
                <a:ea typeface="+mj-ea"/>
                <a:cs typeface="+mj-cs"/>
              </a:rPr>
              <a:t>MediaPlayer</a:t>
            </a:r>
            <a:r>
              <a:rPr lang="en-US" sz="1700" dirty="0">
                <a:solidFill>
                  <a:schemeClr val="accent6">
                    <a:lumMod val="50000"/>
                  </a:schemeClr>
                </a:solidFill>
                <a:latin typeface="+mj-lt"/>
                <a:ea typeface="+mj-ea"/>
                <a:cs typeface="+mj-cs"/>
              </a:rPr>
              <a:t> class and manage the sensor of the light.</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pic>
        <p:nvPicPr>
          <p:cNvPr id="7" name="Immagine 6" descr="Immagine che contiene screenshot&#10;&#10;Descrizione generata automaticamente">
            <a:extLst>
              <a:ext uri="{FF2B5EF4-FFF2-40B4-BE49-F238E27FC236}">
                <a16:creationId xmlns:a16="http://schemas.microsoft.com/office/drawing/2014/main" id="{A326BDF0-B44F-4319-BF9E-4BEADE2EE2D7}"/>
              </a:ext>
            </a:extLst>
          </p:cNvPr>
          <p:cNvPicPr>
            <a:picLocks noChangeAspect="1"/>
          </p:cNvPicPr>
          <p:nvPr/>
        </p:nvPicPr>
        <p:blipFill>
          <a:blip r:embed="rId7"/>
          <a:stretch>
            <a:fillRect/>
          </a:stretch>
        </p:blipFill>
        <p:spPr>
          <a:xfrm>
            <a:off x="434997" y="54864"/>
            <a:ext cx="1877238" cy="3858768"/>
          </a:xfrm>
          <a:prstGeom prst="rect">
            <a:avLst/>
          </a:prstGeom>
        </p:spPr>
      </p:pic>
      <p:sp>
        <p:nvSpPr>
          <p:cNvPr id="12" name="CasellaDiTesto 11">
            <a:extLst>
              <a:ext uri="{FF2B5EF4-FFF2-40B4-BE49-F238E27FC236}">
                <a16:creationId xmlns:a16="http://schemas.microsoft.com/office/drawing/2014/main" id="{6D2BEA47-5FDC-4B05-8BA3-FD9E09E35736}"/>
              </a:ext>
            </a:extLst>
          </p:cNvPr>
          <p:cNvSpPr txBox="1"/>
          <p:nvPr/>
        </p:nvSpPr>
        <p:spPr>
          <a:xfrm>
            <a:off x="499092" y="4544335"/>
            <a:ext cx="5077694" cy="1932202"/>
          </a:xfrm>
          <a:prstGeom prst="rect">
            <a:avLst/>
          </a:prstGeom>
        </p:spPr>
        <p:txBody>
          <a:bodyPr vert="horz" lIns="91440" tIns="45720" rIns="91440" bIns="45720" rtlCol="0">
            <a:normAutofit/>
          </a:bodyPr>
          <a:lstStyle/>
          <a:p>
            <a:pPr>
              <a:lnSpc>
                <a:spcPct val="90000"/>
              </a:lnSpc>
              <a:spcBef>
                <a:spcPts val="1000"/>
              </a:spcBef>
              <a:buClr>
                <a:schemeClr val="accent1">
                  <a:lumMod val="60000"/>
                  <a:lumOff val="40000"/>
                </a:schemeClr>
              </a:buClr>
              <a:buSzPct val="80000"/>
              <a:buFont typeface="Wingdings 3" charset="2"/>
              <a:buChar char=""/>
            </a:pPr>
            <a:r>
              <a:rPr lang="en-US" sz="1700" dirty="0">
                <a:solidFill>
                  <a:schemeClr val="accent6">
                    <a:lumMod val="50000"/>
                  </a:schemeClr>
                </a:solidFill>
                <a:latin typeface="+mj-lt"/>
                <a:ea typeface="+mj-ea"/>
                <a:cs typeface="+mj-cs"/>
              </a:rPr>
              <a:t>The light sensor  is enabled if we fill the checkbox otherwise if the checkbox is empty we can modify the light based on the </a:t>
            </a:r>
            <a:r>
              <a:rPr lang="en-US" sz="1700" dirty="0" err="1">
                <a:solidFill>
                  <a:schemeClr val="accent6">
                    <a:lumMod val="50000"/>
                  </a:schemeClr>
                </a:solidFill>
                <a:latin typeface="+mj-lt"/>
                <a:ea typeface="+mj-ea"/>
                <a:cs typeface="+mj-cs"/>
              </a:rPr>
              <a:t>Seekbar</a:t>
            </a:r>
            <a:r>
              <a:rPr lang="en-US" sz="1700" dirty="0">
                <a:solidFill>
                  <a:schemeClr val="accent6">
                    <a:lumMod val="50000"/>
                  </a:schemeClr>
                </a:solidFill>
                <a:latin typeface="+mj-lt"/>
                <a:ea typeface="+mj-ea"/>
                <a:cs typeface="+mj-cs"/>
              </a:rPr>
              <a:t> which is as a progression bar that fix with a single thread the functions of the System of the phone that we need to enable before entering into the Setting Fragment.</a:t>
            </a:r>
          </a:p>
          <a:p>
            <a:pPr>
              <a:lnSpc>
                <a:spcPct val="90000"/>
              </a:lnSpc>
              <a:spcBef>
                <a:spcPts val="1000"/>
              </a:spcBef>
              <a:buClr>
                <a:schemeClr val="accent1">
                  <a:lumMod val="60000"/>
                  <a:lumOff val="40000"/>
                </a:schemeClr>
              </a:buClr>
              <a:buSzPct val="80000"/>
              <a:buFont typeface="Wingdings 3" charset="2"/>
              <a:buChar char=""/>
            </a:pPr>
            <a:endParaRPr lang="en-US" sz="1700" dirty="0">
              <a:latin typeface="+mj-lt"/>
              <a:ea typeface="+mj-ea"/>
              <a:cs typeface="+mj-cs"/>
            </a:endParaRPr>
          </a:p>
        </p:txBody>
      </p:sp>
    </p:spTree>
    <p:extLst>
      <p:ext uri="{BB962C8B-B14F-4D97-AF65-F5344CB8AC3E}">
        <p14:creationId xmlns:p14="http://schemas.microsoft.com/office/powerpoint/2010/main" val="952742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otalTime>20</TotalTime>
  <Words>1034</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Century Gothic</vt:lpstr>
      <vt:lpstr>Wingdings 3</vt:lpstr>
      <vt:lpstr>Ione</vt:lpstr>
      <vt:lpstr>LIBRARY APP   Andrea Lombardo 1893440</vt:lpstr>
      <vt:lpstr>TABLE OF CONTENTS</vt:lpstr>
      <vt:lpstr>1-INTRODUCTION</vt:lpstr>
      <vt:lpstr>AUTHENTICATION</vt:lpstr>
      <vt:lpstr>AUTHENTICATION</vt:lpstr>
      <vt:lpstr>NAVIGATION DRAWER</vt:lpstr>
      <vt:lpstr>DETAIL OF A BOOK SELECTED</vt:lpstr>
      <vt:lpstr>PROFILE FRAGMENT</vt:lpstr>
      <vt:lpstr>SETTING FRAGMENT</vt:lpstr>
      <vt:lpstr>SERVER</vt:lpstr>
      <vt:lpstr>Google BOOKS REST API</vt:lpstr>
      <vt:lpstr>Google BOOKS REST API</vt:lpstr>
      <vt:lpstr>DEVELOPMENT –GOOGLE BOOKS API</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APP</dc:title>
  <dc:creator>andrea lombardo</dc:creator>
  <cp:lastModifiedBy>andrea lombardo</cp:lastModifiedBy>
  <cp:revision>4</cp:revision>
  <dcterms:created xsi:type="dcterms:W3CDTF">2020-08-18T14:20:51Z</dcterms:created>
  <dcterms:modified xsi:type="dcterms:W3CDTF">2020-08-18T14:41:38Z</dcterms:modified>
</cp:coreProperties>
</file>